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slideshow.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49" r:id="rId2"/>
  </p:sldMasterIdLst>
  <p:sldIdLst>
    <p:sldId id="256" r:id="rId3"/>
    <p:sldId id="285" r:id="rId4"/>
    <p:sldId id="260" r:id="rId5"/>
    <p:sldId id="257" r:id="rId6"/>
    <p:sldId id="265" r:id="rId7"/>
    <p:sldId id="267" r:id="rId8"/>
    <p:sldId id="292" r:id="rId9"/>
    <p:sldId id="269" r:id="rId10"/>
    <p:sldId id="270" r:id="rId11"/>
    <p:sldId id="273" r:id="rId12"/>
    <p:sldId id="274" r:id="rId13"/>
    <p:sldId id="275" r:id="rId14"/>
    <p:sldId id="288" r:id="rId15"/>
    <p:sldId id="277" r:id="rId16"/>
    <p:sldId id="290" r:id="rId17"/>
    <p:sldId id="258" r:id="rId18"/>
  </p:sldIdLst>
  <p:sldSz cx="9144000" cy="6858000" type="screen4x3"/>
  <p:notesSz cx="6858000" cy="9144000"/>
  <p:defaultTextStyle>
    <a:defPPr>
      <a:defRPr lang="en-US"/>
    </a:defPPr>
    <a:lvl1pPr algn="l" rtl="0" fontAlgn="base">
      <a:spcBef>
        <a:spcPct val="0"/>
      </a:spcBef>
      <a:spcAft>
        <a:spcPct val="0"/>
      </a:spcAft>
      <a:defRPr sz="3000" kern="1200">
        <a:solidFill>
          <a:srgbClr val="000000"/>
        </a:solidFill>
        <a:latin typeface="Times" pitchFamily="-84" charset="0"/>
        <a:ea typeface="ヒラギノ明朝 ProN W3" pitchFamily="-84" charset="-128"/>
        <a:cs typeface="+mn-cs"/>
        <a:sym typeface="Times" pitchFamily="-84" charset="0"/>
      </a:defRPr>
    </a:lvl1pPr>
    <a:lvl2pPr marL="457200" algn="l" rtl="0" fontAlgn="base">
      <a:spcBef>
        <a:spcPct val="0"/>
      </a:spcBef>
      <a:spcAft>
        <a:spcPct val="0"/>
      </a:spcAft>
      <a:defRPr sz="3000" kern="1200">
        <a:solidFill>
          <a:srgbClr val="000000"/>
        </a:solidFill>
        <a:latin typeface="Times" pitchFamily="-84" charset="0"/>
        <a:ea typeface="ヒラギノ明朝 ProN W3" pitchFamily="-84" charset="-128"/>
        <a:cs typeface="+mn-cs"/>
        <a:sym typeface="Times" pitchFamily="-84" charset="0"/>
      </a:defRPr>
    </a:lvl2pPr>
    <a:lvl3pPr marL="914400" algn="l" rtl="0" fontAlgn="base">
      <a:spcBef>
        <a:spcPct val="0"/>
      </a:spcBef>
      <a:spcAft>
        <a:spcPct val="0"/>
      </a:spcAft>
      <a:defRPr sz="3000" kern="1200">
        <a:solidFill>
          <a:srgbClr val="000000"/>
        </a:solidFill>
        <a:latin typeface="Times" pitchFamily="-84" charset="0"/>
        <a:ea typeface="ヒラギノ明朝 ProN W3" pitchFamily="-84" charset="-128"/>
        <a:cs typeface="+mn-cs"/>
        <a:sym typeface="Times" pitchFamily="-84" charset="0"/>
      </a:defRPr>
    </a:lvl3pPr>
    <a:lvl4pPr marL="1371600" algn="l" rtl="0" fontAlgn="base">
      <a:spcBef>
        <a:spcPct val="0"/>
      </a:spcBef>
      <a:spcAft>
        <a:spcPct val="0"/>
      </a:spcAft>
      <a:defRPr sz="3000" kern="1200">
        <a:solidFill>
          <a:srgbClr val="000000"/>
        </a:solidFill>
        <a:latin typeface="Times" pitchFamily="-84" charset="0"/>
        <a:ea typeface="ヒラギノ明朝 ProN W3" pitchFamily="-84" charset="-128"/>
        <a:cs typeface="+mn-cs"/>
        <a:sym typeface="Times" pitchFamily="-84" charset="0"/>
      </a:defRPr>
    </a:lvl4pPr>
    <a:lvl5pPr marL="1828800" algn="l" rtl="0" fontAlgn="base">
      <a:spcBef>
        <a:spcPct val="0"/>
      </a:spcBef>
      <a:spcAft>
        <a:spcPct val="0"/>
      </a:spcAft>
      <a:defRPr sz="3000" kern="1200">
        <a:solidFill>
          <a:srgbClr val="000000"/>
        </a:solidFill>
        <a:latin typeface="Times" pitchFamily="-84" charset="0"/>
        <a:ea typeface="ヒラギノ明朝 ProN W3" pitchFamily="-84" charset="-128"/>
        <a:cs typeface="+mn-cs"/>
        <a:sym typeface="Times" pitchFamily="-84" charset="0"/>
      </a:defRPr>
    </a:lvl5pPr>
    <a:lvl6pPr marL="2286000" algn="l" defTabSz="914400" rtl="0" eaLnBrk="1" latinLnBrk="0" hangingPunct="1">
      <a:defRPr sz="3000" kern="1200">
        <a:solidFill>
          <a:srgbClr val="000000"/>
        </a:solidFill>
        <a:latin typeface="Times" pitchFamily="-84" charset="0"/>
        <a:ea typeface="ヒラギノ明朝 ProN W3" pitchFamily="-84" charset="-128"/>
        <a:cs typeface="+mn-cs"/>
        <a:sym typeface="Times" pitchFamily="-84" charset="0"/>
      </a:defRPr>
    </a:lvl6pPr>
    <a:lvl7pPr marL="2743200" algn="l" defTabSz="914400" rtl="0" eaLnBrk="1" latinLnBrk="0" hangingPunct="1">
      <a:defRPr sz="3000" kern="1200">
        <a:solidFill>
          <a:srgbClr val="000000"/>
        </a:solidFill>
        <a:latin typeface="Times" pitchFamily="-84" charset="0"/>
        <a:ea typeface="ヒラギノ明朝 ProN W3" pitchFamily="-84" charset="-128"/>
        <a:cs typeface="+mn-cs"/>
        <a:sym typeface="Times" pitchFamily="-84" charset="0"/>
      </a:defRPr>
    </a:lvl7pPr>
    <a:lvl8pPr marL="3200400" algn="l" defTabSz="914400" rtl="0" eaLnBrk="1" latinLnBrk="0" hangingPunct="1">
      <a:defRPr sz="3000" kern="1200">
        <a:solidFill>
          <a:srgbClr val="000000"/>
        </a:solidFill>
        <a:latin typeface="Times" pitchFamily="-84" charset="0"/>
        <a:ea typeface="ヒラギノ明朝 ProN W3" pitchFamily="-84" charset="-128"/>
        <a:cs typeface="+mn-cs"/>
        <a:sym typeface="Times" pitchFamily="-84" charset="0"/>
      </a:defRPr>
    </a:lvl8pPr>
    <a:lvl9pPr marL="3657600" algn="l" defTabSz="914400" rtl="0" eaLnBrk="1" latinLnBrk="0" hangingPunct="1">
      <a:defRPr sz="3000" kern="1200">
        <a:solidFill>
          <a:srgbClr val="000000"/>
        </a:solidFill>
        <a:latin typeface="Times" pitchFamily="-84" charset="0"/>
        <a:ea typeface="ヒラギノ明朝 ProN W3" pitchFamily="-84" charset="-128"/>
        <a:cs typeface="+mn-cs"/>
        <a:sym typeface="Times" pitchFamily="-8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3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fld id="{2C2E9386-6D44-45FE-9728-D8A44895553F}" type="slidenum">
              <a:rPr lang="en-US"/>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fld id="{4BAEF12D-C90A-4488-9884-2AB723A04900}" type="slidenum">
              <a:rPr lang="en-US"/>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fld id="{80A32E9D-03D3-4996-9729-F560F3FB7D37}" type="slidenum">
              <a:rPr lang="en-US"/>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87413" y="2743200"/>
            <a:ext cx="3978275"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18088" y="2743200"/>
            <a:ext cx="3979862"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fld id="{76EAAF39-C0FD-4F9B-BDC5-5295F32E320D}" type="slidenum">
              <a:rPr lang="en-US"/>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fld id="{0641494F-BBB5-41AE-900F-AEFA842D27A4}" type="slidenum">
              <a:rPr lang="en-US"/>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fld id="{527FD3E1-AC3A-4628-A1A9-9957D0E67FC0}" type="slidenum">
              <a:rPr lang="en-US"/>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fld id="{DBC7023E-37E6-4B58-851A-68E7EC9A684B}" type="slidenum">
              <a:rPr lang="en-US"/>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fld id="{24CFDEAD-E20C-4B7F-8037-5C5149590223}" type="slidenum">
              <a:rPr lang="en-US"/>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Helvetica"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fld id="{3F50864A-F311-4D31-87A6-66471DE525D9}" type="slidenum">
              <a:rPr lang="en-US"/>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fld id="{71BDD5F9-E909-48A8-AEAB-5EB5406013D7}" type="slidenum">
              <a:rPr lang="en-US"/>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94525" y="0"/>
            <a:ext cx="2039938" cy="7696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71538" y="0"/>
            <a:ext cx="5970587" cy="7696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fld id="{E67B2A25-5E89-4ECD-9732-5DA77D32D64B}" type="slidenum">
              <a:rPr lang="en-US"/>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fld id="{DA9DFEFD-4161-492B-8F4F-10C1F686D762}" type="slidenum">
              <a:rPr lang="en-US"/>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fld id="{3AE30746-6933-460F-899C-CBB39E5918AA}" type="slidenum">
              <a:rPr lang="en-US"/>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fld id="{62860D22-415F-4D4D-9876-A20E828A148B}" type="slidenum">
              <a:rPr lang="en-US"/>
              <a:pPr/>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2813" y="1905000"/>
            <a:ext cx="3978275"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43488" y="1905000"/>
            <a:ext cx="3979862"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fld id="{4956DE2D-AA82-42A1-83DA-5FF4C2EE44ED}" type="slidenum">
              <a:rPr lang="en-US"/>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fld id="{4BF32579-4097-4F40-90C0-5EB09E2D039C}" type="slidenum">
              <a:rPr lang="en-US"/>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fld id="{7907D1FE-9C06-40DD-9527-3DB5BACB6B65}" type="slidenum">
              <a:rPr lang="en-US"/>
              <a:pPr/>
              <a:t>‹#›</a:t>
            </a:fld>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fld id="{D65354E2-7864-4A08-8DA7-B38599205B88}" type="slidenum">
              <a:rPr lang="en-US"/>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fld id="{86A6B206-73CC-4A21-983A-8A30B5345874}" type="slidenum">
              <a:rPr lang="en-US"/>
              <a:pPr/>
              <a:t>‹#›</a:t>
            </a:fld>
            <a:endParaRPr 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Helvetica" charset="0"/>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fld id="{6660F987-EB26-406E-B9A5-A515F4F6A188}" type="slidenum">
              <a:rPr lang="en-US"/>
              <a:pPr/>
              <a:t>‹#›</a:t>
            </a:fld>
            <a:endParaRPr 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fld id="{1469A465-69C8-442B-87BF-7FB6D4BA0625}" type="slidenum">
              <a:rPr lang="en-US"/>
              <a:pPr/>
              <a:t>‹#›</a:t>
            </a:fld>
            <a:endParaRPr 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94525" y="0"/>
            <a:ext cx="2039938"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71538" y="0"/>
            <a:ext cx="5970587"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fld id="{58B299AD-2483-4FBC-9971-0674FB977064}"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871538" y="0"/>
            <a:ext cx="8162925" cy="16240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b" anchorCtr="0" compatLnSpc="1">
            <a:prstTxWarp prst="textNoShape">
              <a:avLst/>
            </a:prstTxWarp>
          </a:bodyPr>
          <a:lstStyle/>
          <a:p>
            <a:pPr lvl="0"/>
            <a:r>
              <a:rPr lang="en-US">
                <a:sym typeface="Helvetica" charset="0"/>
              </a:rPr>
              <a:t>Click to edit Master title style</a:t>
            </a:r>
          </a:p>
        </p:txBody>
      </p:sp>
      <p:sp>
        <p:nvSpPr>
          <p:cNvPr id="1026" name="Rectangle 2"/>
          <p:cNvSpPr>
            <a:spLocks noGrp="1" noChangeArrowheads="1"/>
          </p:cNvSpPr>
          <p:nvPr>
            <p:ph type="body" idx="1"/>
          </p:nvPr>
        </p:nvSpPr>
        <p:spPr bwMode="auto">
          <a:xfrm>
            <a:off x="887413" y="2743200"/>
            <a:ext cx="8110537" cy="495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t" anchorCtr="0" compatLnSpc="1">
            <a:prstTxWarp prst="textNoShape">
              <a:avLst/>
            </a:prstTxWarp>
          </a:bodyPr>
          <a:lstStyle/>
          <a:p>
            <a:pPr lvl="0"/>
            <a:r>
              <a:rPr lang="en-US">
                <a:sym typeface="Helvetica" charset="0"/>
              </a:rPr>
              <a:t>Click to edit Master text styles</a:t>
            </a:r>
          </a:p>
          <a:p>
            <a:pPr lvl="1"/>
            <a:r>
              <a:rPr lang="en-US">
                <a:sym typeface="Helvetica" charset="0"/>
              </a:rPr>
              <a:t>Second level</a:t>
            </a:r>
          </a:p>
          <a:p>
            <a:pPr lvl="2"/>
            <a:r>
              <a:rPr lang="en-US">
                <a:sym typeface="Helvetica" charset="0"/>
              </a:rPr>
              <a:t>Third level</a:t>
            </a:r>
          </a:p>
          <a:p>
            <a:pPr lvl="3"/>
            <a:r>
              <a:rPr lang="en-US">
                <a:sym typeface="Helvetica" charset="0"/>
              </a:rPr>
              <a:t>Fourth level</a:t>
            </a:r>
          </a:p>
          <a:p>
            <a:pPr lvl="4"/>
            <a:r>
              <a:rPr lang="en-US">
                <a:sym typeface="Helvetica" charset="0"/>
              </a:rPr>
              <a:t>Fifth level</a:t>
            </a:r>
          </a:p>
        </p:txBody>
      </p:sp>
      <p:sp>
        <p:nvSpPr>
          <p:cNvPr id="1027" name="Text Box 3"/>
          <p:cNvSpPr txBox="1">
            <a:spLocks noGrp="1" noChangeArrowheads="1"/>
          </p:cNvSpPr>
          <p:nvPr>
            <p:ph type="sldNum" sz="quarter" idx="4"/>
          </p:nvPr>
        </p:nvSpPr>
        <p:spPr bwMode="auto">
          <a:xfrm>
            <a:off x="7348538" y="6388100"/>
            <a:ext cx="312737" cy="31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none" lIns="91440" tIns="45720" rIns="91440" bIns="45720" numCol="1" anchor="b" anchorCtr="0" compatLnSpc="1">
            <a:prstTxWarp prst="textNoShape">
              <a:avLst/>
            </a:prstTxWarp>
          </a:bodyPr>
          <a:lstStyle>
            <a:lvl1pPr algn="ctr">
              <a:defRPr sz="1400">
                <a:solidFill>
                  <a:schemeClr val="tx1"/>
                </a:solidFill>
                <a:latin typeface="Helvetica" pitchFamily="34" charset="0"/>
                <a:ea typeface="MS PGothic" pitchFamily="34" charset="-128"/>
                <a:sym typeface="Helvetica" pitchFamily="34" charset="0"/>
              </a:defRPr>
            </a:lvl1pPr>
          </a:lstStyle>
          <a:p>
            <a:fld id="{A46932D2-C994-4921-85C8-AC75186B725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p:hf hdr="0" ftr="0" dt="0"/>
  <p:txStyles>
    <p:titleStyle>
      <a:lvl1pPr marL="39688" indent="-39688" algn="l" rtl="0" eaLnBrk="0" fontAlgn="base" hangingPunct="0">
        <a:spcBef>
          <a:spcPct val="0"/>
        </a:spcBef>
        <a:spcAft>
          <a:spcPct val="0"/>
        </a:spcAft>
        <a:defRPr sz="4400">
          <a:solidFill>
            <a:srgbClr val="003366"/>
          </a:solidFill>
          <a:latin typeface="+mj-lt"/>
          <a:ea typeface="+mj-ea"/>
          <a:cs typeface="+mj-cs"/>
          <a:sym typeface="Helvetica" pitchFamily="34" charset="0"/>
        </a:defRPr>
      </a:lvl1pPr>
      <a:lvl2pPr marL="39688" indent="-39688" algn="l" rtl="0" eaLnBrk="0" fontAlgn="base" hangingPunct="0">
        <a:spcBef>
          <a:spcPct val="0"/>
        </a:spcBef>
        <a:spcAft>
          <a:spcPct val="0"/>
        </a:spcAft>
        <a:defRPr sz="4400">
          <a:solidFill>
            <a:srgbClr val="003366"/>
          </a:solidFill>
          <a:latin typeface="Helvetica" charset="0"/>
          <a:ea typeface="ヒラギノ角ゴ ProN W3" charset="0"/>
          <a:cs typeface="ヒラギノ角ゴ ProN W3" charset="0"/>
          <a:sym typeface="Helvetica" pitchFamily="34" charset="0"/>
        </a:defRPr>
      </a:lvl2pPr>
      <a:lvl3pPr marL="39688" indent="-39688" algn="l" rtl="0" eaLnBrk="0" fontAlgn="base" hangingPunct="0">
        <a:spcBef>
          <a:spcPct val="0"/>
        </a:spcBef>
        <a:spcAft>
          <a:spcPct val="0"/>
        </a:spcAft>
        <a:defRPr sz="4400">
          <a:solidFill>
            <a:srgbClr val="003366"/>
          </a:solidFill>
          <a:latin typeface="Helvetica" charset="0"/>
          <a:ea typeface="ヒラギノ角ゴ ProN W3" charset="0"/>
          <a:cs typeface="ヒラギノ角ゴ ProN W3" charset="0"/>
          <a:sym typeface="Helvetica" pitchFamily="34" charset="0"/>
        </a:defRPr>
      </a:lvl3pPr>
      <a:lvl4pPr marL="39688" indent="-39688" algn="l" rtl="0" eaLnBrk="0" fontAlgn="base" hangingPunct="0">
        <a:spcBef>
          <a:spcPct val="0"/>
        </a:spcBef>
        <a:spcAft>
          <a:spcPct val="0"/>
        </a:spcAft>
        <a:defRPr sz="4400">
          <a:solidFill>
            <a:srgbClr val="003366"/>
          </a:solidFill>
          <a:latin typeface="Helvetica" charset="0"/>
          <a:ea typeface="ヒラギノ角ゴ ProN W3" charset="0"/>
          <a:cs typeface="ヒラギノ角ゴ ProN W3" charset="0"/>
          <a:sym typeface="Helvetica" pitchFamily="34" charset="0"/>
        </a:defRPr>
      </a:lvl4pPr>
      <a:lvl5pPr marL="39688" indent="-39688" algn="l" rtl="0" eaLnBrk="0" fontAlgn="base" hangingPunct="0">
        <a:spcBef>
          <a:spcPct val="0"/>
        </a:spcBef>
        <a:spcAft>
          <a:spcPct val="0"/>
        </a:spcAft>
        <a:defRPr sz="4400">
          <a:solidFill>
            <a:srgbClr val="003366"/>
          </a:solidFill>
          <a:latin typeface="Helvetica" charset="0"/>
          <a:ea typeface="ヒラギノ角ゴ ProN W3" charset="0"/>
          <a:cs typeface="ヒラギノ角ゴ ProN W3" charset="0"/>
          <a:sym typeface="Helvetica" pitchFamily="34" charset="0"/>
        </a:defRPr>
      </a:lvl5pPr>
      <a:lvl6pPr marL="496888" algn="l" rtl="0" fontAlgn="base">
        <a:spcBef>
          <a:spcPct val="0"/>
        </a:spcBef>
        <a:spcAft>
          <a:spcPct val="0"/>
        </a:spcAft>
        <a:defRPr sz="4400">
          <a:solidFill>
            <a:srgbClr val="003366"/>
          </a:solidFill>
          <a:latin typeface="Helvetica" charset="0"/>
          <a:ea typeface="ヒラギノ角ゴ ProN W3" charset="0"/>
          <a:cs typeface="ヒラギノ角ゴ ProN W3" charset="0"/>
          <a:sym typeface="Helvetica" charset="0"/>
        </a:defRPr>
      </a:lvl6pPr>
      <a:lvl7pPr marL="954088" algn="l" rtl="0" fontAlgn="base">
        <a:spcBef>
          <a:spcPct val="0"/>
        </a:spcBef>
        <a:spcAft>
          <a:spcPct val="0"/>
        </a:spcAft>
        <a:defRPr sz="4400">
          <a:solidFill>
            <a:srgbClr val="003366"/>
          </a:solidFill>
          <a:latin typeface="Helvetica" charset="0"/>
          <a:ea typeface="ヒラギノ角ゴ ProN W3" charset="0"/>
          <a:cs typeface="ヒラギノ角ゴ ProN W3" charset="0"/>
          <a:sym typeface="Helvetica" charset="0"/>
        </a:defRPr>
      </a:lvl7pPr>
      <a:lvl8pPr marL="1411288" algn="l" rtl="0" fontAlgn="base">
        <a:spcBef>
          <a:spcPct val="0"/>
        </a:spcBef>
        <a:spcAft>
          <a:spcPct val="0"/>
        </a:spcAft>
        <a:defRPr sz="4400">
          <a:solidFill>
            <a:srgbClr val="003366"/>
          </a:solidFill>
          <a:latin typeface="Helvetica" charset="0"/>
          <a:ea typeface="ヒラギノ角ゴ ProN W3" charset="0"/>
          <a:cs typeface="ヒラギノ角ゴ ProN W3" charset="0"/>
          <a:sym typeface="Helvetica" charset="0"/>
        </a:defRPr>
      </a:lvl8pPr>
      <a:lvl9pPr marL="1868488" algn="l" rtl="0" fontAlgn="base">
        <a:spcBef>
          <a:spcPct val="0"/>
        </a:spcBef>
        <a:spcAft>
          <a:spcPct val="0"/>
        </a:spcAft>
        <a:defRPr sz="4400">
          <a:solidFill>
            <a:srgbClr val="003366"/>
          </a:solidFill>
          <a:latin typeface="Helvetica" charset="0"/>
          <a:ea typeface="ヒラギノ角ゴ ProN W3" charset="0"/>
          <a:cs typeface="ヒラギノ角ゴ ProN W3" charset="0"/>
          <a:sym typeface="Helvetica" charset="0"/>
        </a:defRPr>
      </a:lvl9pPr>
    </p:titleStyle>
    <p:bodyStyle>
      <a:lvl1pPr marL="382588" indent="-342900" algn="l" rtl="0" eaLnBrk="0" fontAlgn="base" hangingPunct="0">
        <a:spcBef>
          <a:spcPts val="800"/>
        </a:spcBef>
        <a:spcAft>
          <a:spcPct val="0"/>
        </a:spcAft>
        <a:buClr>
          <a:srgbClr val="9A0000"/>
        </a:buClr>
        <a:buSzPct val="75000"/>
        <a:buFont typeface="Wingdings" pitchFamily="2" charset="2"/>
        <a:buChar char="n"/>
        <a:defRPr sz="3200">
          <a:solidFill>
            <a:schemeClr val="tx1"/>
          </a:solidFill>
          <a:latin typeface="+mn-lt"/>
          <a:ea typeface="+mn-ea"/>
          <a:cs typeface="+mn-cs"/>
          <a:sym typeface="Helvetica" pitchFamily="34" charset="0"/>
        </a:defRPr>
      </a:lvl1pPr>
      <a:lvl2pPr marL="731838" indent="-285750" algn="l" rtl="0" eaLnBrk="0" fontAlgn="base" hangingPunct="0">
        <a:spcBef>
          <a:spcPts val="700"/>
        </a:spcBef>
        <a:spcAft>
          <a:spcPct val="0"/>
        </a:spcAft>
        <a:buClr>
          <a:srgbClr val="9A0000"/>
        </a:buClr>
        <a:buSzPct val="50000"/>
        <a:buFont typeface="Wingdings" pitchFamily="2" charset="2"/>
        <a:buChar char="n"/>
        <a:defRPr sz="2800">
          <a:solidFill>
            <a:schemeClr val="tx1"/>
          </a:solidFill>
          <a:latin typeface="+mn-lt"/>
          <a:ea typeface="+mn-ea"/>
          <a:cs typeface="+mn-cs"/>
          <a:sym typeface="Helvetica" pitchFamily="34" charset="0"/>
        </a:defRPr>
      </a:lvl2pPr>
      <a:lvl3pPr marL="1131888" indent="-228600" algn="l" rtl="0" eaLnBrk="0" fontAlgn="base" hangingPunct="0">
        <a:spcBef>
          <a:spcPts val="600"/>
        </a:spcBef>
        <a:spcAft>
          <a:spcPct val="0"/>
        </a:spcAft>
        <a:buClr>
          <a:srgbClr val="003366"/>
        </a:buClr>
        <a:buSzPct val="100000"/>
        <a:buFont typeface="Helvetica" pitchFamily="34" charset="0"/>
        <a:buChar char="•"/>
        <a:defRPr sz="2400">
          <a:solidFill>
            <a:schemeClr val="tx1"/>
          </a:solidFill>
          <a:latin typeface="+mn-lt"/>
          <a:ea typeface="+mn-ea"/>
          <a:cs typeface="+mn-cs"/>
          <a:sym typeface="Helvetica" pitchFamily="34" charset="0"/>
        </a:defRPr>
      </a:lvl3pPr>
      <a:lvl4pPr marL="1589088" indent="-228600" algn="l" rtl="0" eaLnBrk="0" fontAlgn="base" hangingPunct="0">
        <a:spcBef>
          <a:spcPts val="500"/>
        </a:spcBef>
        <a:spcAft>
          <a:spcPct val="0"/>
        </a:spcAft>
        <a:buClr>
          <a:srgbClr val="336699"/>
        </a:buClr>
        <a:buSzPct val="100000"/>
        <a:buFont typeface="Helvetica" pitchFamily="34" charset="0"/>
        <a:buChar char="•"/>
        <a:defRPr sz="2000">
          <a:solidFill>
            <a:schemeClr val="tx1"/>
          </a:solidFill>
          <a:latin typeface="+mn-lt"/>
          <a:ea typeface="+mn-ea"/>
          <a:cs typeface="+mn-cs"/>
          <a:sym typeface="Helvetica" pitchFamily="34" charset="0"/>
        </a:defRPr>
      </a:lvl4pPr>
      <a:lvl5pPr marL="2046288" indent="-228600" algn="l" rtl="0" eaLnBrk="0" fontAlgn="base" hangingPunct="0">
        <a:spcBef>
          <a:spcPts val="500"/>
        </a:spcBef>
        <a:spcAft>
          <a:spcPct val="0"/>
        </a:spcAft>
        <a:buClr>
          <a:srgbClr val="000000"/>
        </a:buClr>
        <a:buSzPct val="85000"/>
        <a:buFont typeface="Helvetica" pitchFamily="34" charset="0"/>
        <a:buChar char="•"/>
        <a:defRPr sz="2000">
          <a:solidFill>
            <a:schemeClr val="tx1"/>
          </a:solidFill>
          <a:latin typeface="+mn-lt"/>
          <a:ea typeface="+mn-ea"/>
          <a:cs typeface="+mn-cs"/>
          <a:sym typeface="Helvetica" pitchFamily="34" charset="0"/>
        </a:defRPr>
      </a:lvl5pPr>
      <a:lvl6pPr marL="2503488" indent="-228600" algn="l" rtl="0" fontAlgn="base">
        <a:spcBef>
          <a:spcPts val="500"/>
        </a:spcBef>
        <a:spcAft>
          <a:spcPct val="0"/>
        </a:spcAft>
        <a:buClr>
          <a:srgbClr val="000000"/>
        </a:buClr>
        <a:buSzPct val="85000"/>
        <a:buFont typeface="Helvetica" charset="0"/>
        <a:buChar char="•"/>
        <a:defRPr sz="2000">
          <a:solidFill>
            <a:schemeClr val="tx1"/>
          </a:solidFill>
          <a:latin typeface="+mn-lt"/>
          <a:ea typeface="+mn-ea"/>
          <a:cs typeface="+mn-cs"/>
          <a:sym typeface="Helvetica" charset="0"/>
        </a:defRPr>
      </a:lvl6pPr>
      <a:lvl7pPr marL="2960688" indent="-228600" algn="l" rtl="0" fontAlgn="base">
        <a:spcBef>
          <a:spcPts val="500"/>
        </a:spcBef>
        <a:spcAft>
          <a:spcPct val="0"/>
        </a:spcAft>
        <a:buClr>
          <a:srgbClr val="000000"/>
        </a:buClr>
        <a:buSzPct val="85000"/>
        <a:buFont typeface="Helvetica" charset="0"/>
        <a:buChar char="•"/>
        <a:defRPr sz="2000">
          <a:solidFill>
            <a:schemeClr val="tx1"/>
          </a:solidFill>
          <a:latin typeface="+mn-lt"/>
          <a:ea typeface="+mn-ea"/>
          <a:cs typeface="+mn-cs"/>
          <a:sym typeface="Helvetica" charset="0"/>
        </a:defRPr>
      </a:lvl7pPr>
      <a:lvl8pPr marL="3417888" indent="-228600" algn="l" rtl="0" fontAlgn="base">
        <a:spcBef>
          <a:spcPts val="500"/>
        </a:spcBef>
        <a:spcAft>
          <a:spcPct val="0"/>
        </a:spcAft>
        <a:buClr>
          <a:srgbClr val="000000"/>
        </a:buClr>
        <a:buSzPct val="85000"/>
        <a:buFont typeface="Helvetica" charset="0"/>
        <a:buChar char="•"/>
        <a:defRPr sz="2000">
          <a:solidFill>
            <a:schemeClr val="tx1"/>
          </a:solidFill>
          <a:latin typeface="+mn-lt"/>
          <a:ea typeface="+mn-ea"/>
          <a:cs typeface="+mn-cs"/>
          <a:sym typeface="Helvetica" charset="0"/>
        </a:defRPr>
      </a:lvl8pPr>
      <a:lvl9pPr marL="3875088" indent="-228600" algn="l" rtl="0" fontAlgn="base">
        <a:spcBef>
          <a:spcPts val="500"/>
        </a:spcBef>
        <a:spcAft>
          <a:spcPct val="0"/>
        </a:spcAft>
        <a:buClr>
          <a:srgbClr val="000000"/>
        </a:buClr>
        <a:buSzPct val="85000"/>
        <a:buFont typeface="Helvetica" charset="0"/>
        <a:buChar char="•"/>
        <a:defRPr sz="2000">
          <a:solidFill>
            <a:schemeClr val="tx1"/>
          </a:solidFill>
          <a:latin typeface="+mn-lt"/>
          <a:ea typeface="+mn-ea"/>
          <a:cs typeface="+mn-cs"/>
          <a:sym typeface="Helvetica"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871538" y="0"/>
            <a:ext cx="8162925" cy="16240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b" anchorCtr="0" compatLnSpc="1">
            <a:prstTxWarp prst="textNoShape">
              <a:avLst/>
            </a:prstTxWarp>
          </a:bodyPr>
          <a:lstStyle/>
          <a:p>
            <a:pPr lvl="0"/>
            <a:r>
              <a:rPr lang="en-US">
                <a:sym typeface="Helvetica" charset="0"/>
              </a:rPr>
              <a:t>Click to edit Master title style</a:t>
            </a:r>
          </a:p>
        </p:txBody>
      </p:sp>
      <p:sp>
        <p:nvSpPr>
          <p:cNvPr id="2050" name="Rectangle 2"/>
          <p:cNvSpPr>
            <a:spLocks noGrp="1" noChangeArrowheads="1"/>
          </p:cNvSpPr>
          <p:nvPr>
            <p:ph type="body" idx="1"/>
          </p:nvPr>
        </p:nvSpPr>
        <p:spPr bwMode="auto">
          <a:xfrm>
            <a:off x="912813" y="1905000"/>
            <a:ext cx="8110537" cy="495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91440" bIns="50800" numCol="1" anchor="t" anchorCtr="0" compatLnSpc="1">
            <a:prstTxWarp prst="textNoShape">
              <a:avLst/>
            </a:prstTxWarp>
          </a:bodyPr>
          <a:lstStyle/>
          <a:p>
            <a:pPr lvl="0"/>
            <a:r>
              <a:rPr lang="en-US">
                <a:sym typeface="Helvetica" charset="0"/>
              </a:rPr>
              <a:t>Click to edit Master text styles</a:t>
            </a:r>
          </a:p>
          <a:p>
            <a:pPr lvl="1"/>
            <a:r>
              <a:rPr lang="en-US">
                <a:sym typeface="Helvetica" charset="0"/>
              </a:rPr>
              <a:t>Second level</a:t>
            </a:r>
          </a:p>
          <a:p>
            <a:pPr lvl="2"/>
            <a:r>
              <a:rPr lang="en-US">
                <a:sym typeface="Helvetica" charset="0"/>
              </a:rPr>
              <a:t>Third level</a:t>
            </a:r>
          </a:p>
          <a:p>
            <a:pPr lvl="3"/>
            <a:r>
              <a:rPr lang="en-US">
                <a:sym typeface="Helvetica" charset="0"/>
              </a:rPr>
              <a:t>Fourth level</a:t>
            </a:r>
          </a:p>
          <a:p>
            <a:pPr lvl="4"/>
            <a:r>
              <a:rPr lang="en-US">
                <a:sym typeface="Helvetica" charset="0"/>
              </a:rPr>
              <a:t>Fifth level</a:t>
            </a:r>
          </a:p>
        </p:txBody>
      </p:sp>
      <p:sp>
        <p:nvSpPr>
          <p:cNvPr id="2051" name="Text Box 3"/>
          <p:cNvSpPr txBox="1">
            <a:spLocks noGrp="1" noChangeArrowheads="1"/>
          </p:cNvSpPr>
          <p:nvPr>
            <p:ph type="sldNum" sz="quarter" idx="4"/>
          </p:nvPr>
        </p:nvSpPr>
        <p:spPr bwMode="auto">
          <a:xfrm>
            <a:off x="7815263" y="6426200"/>
            <a:ext cx="312737" cy="31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none" lIns="91440" tIns="45720" rIns="91440" bIns="45720" numCol="1" anchor="b" anchorCtr="0" compatLnSpc="1">
            <a:prstTxWarp prst="textNoShape">
              <a:avLst/>
            </a:prstTxWarp>
          </a:bodyPr>
          <a:lstStyle>
            <a:lvl1pPr algn="ctr">
              <a:defRPr sz="1400">
                <a:solidFill>
                  <a:schemeClr val="tx1"/>
                </a:solidFill>
                <a:latin typeface="Helvetica" pitchFamily="34" charset="0"/>
                <a:ea typeface="MS PGothic" pitchFamily="34" charset="-128"/>
                <a:sym typeface="Helvetica" pitchFamily="34" charset="0"/>
              </a:defRPr>
            </a:lvl1pPr>
          </a:lstStyle>
          <a:p>
            <a:fld id="{3BD57C44-3976-4E03-83A0-A387A8FF720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marL="39688" indent="-39688" algn="l" rtl="0" eaLnBrk="0" fontAlgn="base" hangingPunct="0">
        <a:spcBef>
          <a:spcPct val="0"/>
        </a:spcBef>
        <a:spcAft>
          <a:spcPct val="0"/>
        </a:spcAft>
        <a:defRPr sz="4400">
          <a:solidFill>
            <a:srgbClr val="003366"/>
          </a:solidFill>
          <a:latin typeface="+mj-lt"/>
          <a:ea typeface="+mj-ea"/>
          <a:cs typeface="+mj-cs"/>
          <a:sym typeface="Helvetica" pitchFamily="34" charset="0"/>
        </a:defRPr>
      </a:lvl1pPr>
      <a:lvl2pPr marL="39688" indent="-39688" algn="l" rtl="0" eaLnBrk="0" fontAlgn="base" hangingPunct="0">
        <a:spcBef>
          <a:spcPct val="0"/>
        </a:spcBef>
        <a:spcAft>
          <a:spcPct val="0"/>
        </a:spcAft>
        <a:defRPr sz="4400">
          <a:solidFill>
            <a:srgbClr val="003366"/>
          </a:solidFill>
          <a:latin typeface="Helvetica" charset="0"/>
          <a:ea typeface="ヒラギノ角ゴ ProN W3" charset="0"/>
          <a:cs typeface="ヒラギノ角ゴ ProN W3" charset="0"/>
          <a:sym typeface="Helvetica" pitchFamily="34" charset="0"/>
        </a:defRPr>
      </a:lvl2pPr>
      <a:lvl3pPr marL="39688" indent="-39688" algn="l" rtl="0" eaLnBrk="0" fontAlgn="base" hangingPunct="0">
        <a:spcBef>
          <a:spcPct val="0"/>
        </a:spcBef>
        <a:spcAft>
          <a:spcPct val="0"/>
        </a:spcAft>
        <a:defRPr sz="4400">
          <a:solidFill>
            <a:srgbClr val="003366"/>
          </a:solidFill>
          <a:latin typeface="Helvetica" charset="0"/>
          <a:ea typeface="ヒラギノ角ゴ ProN W3" charset="0"/>
          <a:cs typeface="ヒラギノ角ゴ ProN W3" charset="0"/>
          <a:sym typeface="Helvetica" pitchFamily="34" charset="0"/>
        </a:defRPr>
      </a:lvl3pPr>
      <a:lvl4pPr marL="39688" indent="-39688" algn="l" rtl="0" eaLnBrk="0" fontAlgn="base" hangingPunct="0">
        <a:spcBef>
          <a:spcPct val="0"/>
        </a:spcBef>
        <a:spcAft>
          <a:spcPct val="0"/>
        </a:spcAft>
        <a:defRPr sz="4400">
          <a:solidFill>
            <a:srgbClr val="003366"/>
          </a:solidFill>
          <a:latin typeface="Helvetica" charset="0"/>
          <a:ea typeface="ヒラギノ角ゴ ProN W3" charset="0"/>
          <a:cs typeface="ヒラギノ角ゴ ProN W3" charset="0"/>
          <a:sym typeface="Helvetica" pitchFamily="34" charset="0"/>
        </a:defRPr>
      </a:lvl4pPr>
      <a:lvl5pPr marL="39688" indent="-39688" algn="l" rtl="0" eaLnBrk="0" fontAlgn="base" hangingPunct="0">
        <a:spcBef>
          <a:spcPct val="0"/>
        </a:spcBef>
        <a:spcAft>
          <a:spcPct val="0"/>
        </a:spcAft>
        <a:defRPr sz="4400">
          <a:solidFill>
            <a:srgbClr val="003366"/>
          </a:solidFill>
          <a:latin typeface="Helvetica" charset="0"/>
          <a:ea typeface="ヒラギノ角ゴ ProN W3" charset="0"/>
          <a:cs typeface="ヒラギノ角ゴ ProN W3" charset="0"/>
          <a:sym typeface="Helvetica" pitchFamily="34" charset="0"/>
        </a:defRPr>
      </a:lvl5pPr>
      <a:lvl6pPr marL="496888" algn="l" rtl="0" fontAlgn="base">
        <a:spcBef>
          <a:spcPct val="0"/>
        </a:spcBef>
        <a:spcAft>
          <a:spcPct val="0"/>
        </a:spcAft>
        <a:defRPr sz="4400">
          <a:solidFill>
            <a:srgbClr val="003366"/>
          </a:solidFill>
          <a:latin typeface="Helvetica" charset="0"/>
          <a:ea typeface="ヒラギノ角ゴ ProN W3" charset="0"/>
          <a:cs typeface="ヒラギノ角ゴ ProN W3" charset="0"/>
          <a:sym typeface="Helvetica" charset="0"/>
        </a:defRPr>
      </a:lvl6pPr>
      <a:lvl7pPr marL="954088" algn="l" rtl="0" fontAlgn="base">
        <a:spcBef>
          <a:spcPct val="0"/>
        </a:spcBef>
        <a:spcAft>
          <a:spcPct val="0"/>
        </a:spcAft>
        <a:defRPr sz="4400">
          <a:solidFill>
            <a:srgbClr val="003366"/>
          </a:solidFill>
          <a:latin typeface="Helvetica" charset="0"/>
          <a:ea typeface="ヒラギノ角ゴ ProN W3" charset="0"/>
          <a:cs typeface="ヒラギノ角ゴ ProN W3" charset="0"/>
          <a:sym typeface="Helvetica" charset="0"/>
        </a:defRPr>
      </a:lvl7pPr>
      <a:lvl8pPr marL="1411288" algn="l" rtl="0" fontAlgn="base">
        <a:spcBef>
          <a:spcPct val="0"/>
        </a:spcBef>
        <a:spcAft>
          <a:spcPct val="0"/>
        </a:spcAft>
        <a:defRPr sz="4400">
          <a:solidFill>
            <a:srgbClr val="003366"/>
          </a:solidFill>
          <a:latin typeface="Helvetica" charset="0"/>
          <a:ea typeface="ヒラギノ角ゴ ProN W3" charset="0"/>
          <a:cs typeface="ヒラギノ角ゴ ProN W3" charset="0"/>
          <a:sym typeface="Helvetica" charset="0"/>
        </a:defRPr>
      </a:lvl8pPr>
      <a:lvl9pPr marL="1868488" algn="l" rtl="0" fontAlgn="base">
        <a:spcBef>
          <a:spcPct val="0"/>
        </a:spcBef>
        <a:spcAft>
          <a:spcPct val="0"/>
        </a:spcAft>
        <a:defRPr sz="4400">
          <a:solidFill>
            <a:srgbClr val="003366"/>
          </a:solidFill>
          <a:latin typeface="Helvetica" charset="0"/>
          <a:ea typeface="ヒラギノ角ゴ ProN W3" charset="0"/>
          <a:cs typeface="ヒラギノ角ゴ ProN W3" charset="0"/>
          <a:sym typeface="Helvetica" charset="0"/>
        </a:defRPr>
      </a:lvl9pPr>
    </p:titleStyle>
    <p:bodyStyle>
      <a:lvl1pPr marL="382588" indent="-342900" algn="l" rtl="0" eaLnBrk="0" fontAlgn="base" hangingPunct="0">
        <a:spcBef>
          <a:spcPts val="800"/>
        </a:spcBef>
        <a:spcAft>
          <a:spcPct val="0"/>
        </a:spcAft>
        <a:buClr>
          <a:srgbClr val="9A0000"/>
        </a:buClr>
        <a:buSzPct val="75000"/>
        <a:buFont typeface="Wingdings" pitchFamily="2" charset="2"/>
        <a:buChar char="n"/>
        <a:defRPr sz="3200">
          <a:solidFill>
            <a:schemeClr val="tx1"/>
          </a:solidFill>
          <a:latin typeface="+mn-lt"/>
          <a:ea typeface="+mn-ea"/>
          <a:cs typeface="+mn-cs"/>
          <a:sym typeface="Helvetica" pitchFamily="34" charset="0"/>
        </a:defRPr>
      </a:lvl1pPr>
      <a:lvl2pPr marL="731838" indent="-285750" algn="l" rtl="0" eaLnBrk="0" fontAlgn="base" hangingPunct="0">
        <a:spcBef>
          <a:spcPts val="700"/>
        </a:spcBef>
        <a:spcAft>
          <a:spcPct val="0"/>
        </a:spcAft>
        <a:buClr>
          <a:srgbClr val="9A0000"/>
        </a:buClr>
        <a:buSzPct val="50000"/>
        <a:buFont typeface="Wingdings" pitchFamily="2" charset="2"/>
        <a:buChar char="n"/>
        <a:defRPr sz="2800">
          <a:solidFill>
            <a:schemeClr val="tx1"/>
          </a:solidFill>
          <a:latin typeface="+mn-lt"/>
          <a:ea typeface="+mn-ea"/>
          <a:cs typeface="+mn-cs"/>
          <a:sym typeface="Helvetica" pitchFamily="34" charset="0"/>
        </a:defRPr>
      </a:lvl2pPr>
      <a:lvl3pPr marL="1131888" indent="-228600" algn="l" rtl="0" eaLnBrk="0" fontAlgn="base" hangingPunct="0">
        <a:spcBef>
          <a:spcPts val="600"/>
        </a:spcBef>
        <a:spcAft>
          <a:spcPct val="0"/>
        </a:spcAft>
        <a:buClr>
          <a:srgbClr val="003366"/>
        </a:buClr>
        <a:buSzPct val="100000"/>
        <a:buFont typeface="Helvetica" pitchFamily="34" charset="0"/>
        <a:buChar char="•"/>
        <a:defRPr sz="2400">
          <a:solidFill>
            <a:schemeClr val="tx1"/>
          </a:solidFill>
          <a:latin typeface="+mn-lt"/>
          <a:ea typeface="+mn-ea"/>
          <a:cs typeface="+mn-cs"/>
          <a:sym typeface="Helvetica" pitchFamily="34" charset="0"/>
        </a:defRPr>
      </a:lvl3pPr>
      <a:lvl4pPr marL="1589088" indent="-228600" algn="l" rtl="0" eaLnBrk="0" fontAlgn="base" hangingPunct="0">
        <a:spcBef>
          <a:spcPts val="500"/>
        </a:spcBef>
        <a:spcAft>
          <a:spcPct val="0"/>
        </a:spcAft>
        <a:buClr>
          <a:srgbClr val="336699"/>
        </a:buClr>
        <a:buSzPct val="100000"/>
        <a:buFont typeface="Helvetica" pitchFamily="34" charset="0"/>
        <a:buChar char="•"/>
        <a:defRPr sz="2000">
          <a:solidFill>
            <a:schemeClr val="tx1"/>
          </a:solidFill>
          <a:latin typeface="+mn-lt"/>
          <a:ea typeface="+mn-ea"/>
          <a:cs typeface="+mn-cs"/>
          <a:sym typeface="Helvetica" pitchFamily="34" charset="0"/>
        </a:defRPr>
      </a:lvl4pPr>
      <a:lvl5pPr marL="2046288" indent="-228600" algn="l" rtl="0" eaLnBrk="0" fontAlgn="base" hangingPunct="0">
        <a:spcBef>
          <a:spcPts val="500"/>
        </a:spcBef>
        <a:spcAft>
          <a:spcPct val="0"/>
        </a:spcAft>
        <a:buClr>
          <a:srgbClr val="000000"/>
        </a:buClr>
        <a:buSzPct val="85000"/>
        <a:buFont typeface="Helvetica" pitchFamily="34" charset="0"/>
        <a:buChar char="•"/>
        <a:defRPr sz="2000">
          <a:solidFill>
            <a:schemeClr val="tx1"/>
          </a:solidFill>
          <a:latin typeface="+mn-lt"/>
          <a:ea typeface="+mn-ea"/>
          <a:cs typeface="+mn-cs"/>
          <a:sym typeface="Helvetica" pitchFamily="34" charset="0"/>
        </a:defRPr>
      </a:lvl5pPr>
      <a:lvl6pPr marL="2503488" indent="-228600" algn="l" rtl="0" fontAlgn="base">
        <a:spcBef>
          <a:spcPts val="500"/>
        </a:spcBef>
        <a:spcAft>
          <a:spcPct val="0"/>
        </a:spcAft>
        <a:buClr>
          <a:srgbClr val="000000"/>
        </a:buClr>
        <a:buSzPct val="85000"/>
        <a:buFont typeface="Helvetica" charset="0"/>
        <a:buChar char="•"/>
        <a:defRPr sz="2000">
          <a:solidFill>
            <a:schemeClr val="tx1"/>
          </a:solidFill>
          <a:latin typeface="+mn-lt"/>
          <a:ea typeface="+mn-ea"/>
          <a:cs typeface="+mn-cs"/>
          <a:sym typeface="Helvetica" charset="0"/>
        </a:defRPr>
      </a:lvl6pPr>
      <a:lvl7pPr marL="2960688" indent="-228600" algn="l" rtl="0" fontAlgn="base">
        <a:spcBef>
          <a:spcPts val="500"/>
        </a:spcBef>
        <a:spcAft>
          <a:spcPct val="0"/>
        </a:spcAft>
        <a:buClr>
          <a:srgbClr val="000000"/>
        </a:buClr>
        <a:buSzPct val="85000"/>
        <a:buFont typeface="Helvetica" charset="0"/>
        <a:buChar char="•"/>
        <a:defRPr sz="2000">
          <a:solidFill>
            <a:schemeClr val="tx1"/>
          </a:solidFill>
          <a:latin typeface="+mn-lt"/>
          <a:ea typeface="+mn-ea"/>
          <a:cs typeface="+mn-cs"/>
          <a:sym typeface="Helvetica" charset="0"/>
        </a:defRPr>
      </a:lvl7pPr>
      <a:lvl8pPr marL="3417888" indent="-228600" algn="l" rtl="0" fontAlgn="base">
        <a:spcBef>
          <a:spcPts val="500"/>
        </a:spcBef>
        <a:spcAft>
          <a:spcPct val="0"/>
        </a:spcAft>
        <a:buClr>
          <a:srgbClr val="000000"/>
        </a:buClr>
        <a:buSzPct val="85000"/>
        <a:buFont typeface="Helvetica" charset="0"/>
        <a:buChar char="•"/>
        <a:defRPr sz="2000">
          <a:solidFill>
            <a:schemeClr val="tx1"/>
          </a:solidFill>
          <a:latin typeface="+mn-lt"/>
          <a:ea typeface="+mn-ea"/>
          <a:cs typeface="+mn-cs"/>
          <a:sym typeface="Helvetica" charset="0"/>
        </a:defRPr>
      </a:lvl8pPr>
      <a:lvl9pPr marL="3875088" indent="-228600" algn="l" rtl="0" fontAlgn="base">
        <a:spcBef>
          <a:spcPts val="500"/>
        </a:spcBef>
        <a:spcAft>
          <a:spcPct val="0"/>
        </a:spcAft>
        <a:buClr>
          <a:srgbClr val="000000"/>
        </a:buClr>
        <a:buSzPct val="85000"/>
        <a:buFont typeface="Helvetica" charset="0"/>
        <a:buChar char="•"/>
        <a:defRPr sz="2000">
          <a:solidFill>
            <a:schemeClr val="tx1"/>
          </a:solidFill>
          <a:latin typeface="+mn-lt"/>
          <a:ea typeface="+mn-ea"/>
          <a:cs typeface="+mn-cs"/>
          <a:sym typeface="Helvetica"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video" Target="\Users\vtinto\Desktop\South%20Africa-3\Starting%20with%20an%20A%20-%20Part%20One%20480p-1.mov"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video" Target="\Users\vtinto\Desktop\South%20Africa-3\Supplemental_instruction-1.mov"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video" Target="\Users\vtinto\Desktop\South%20Africa-3\Interactive%20Group%20Work-1.mov"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3.xml"/><Relationship Id="rId1" Type="http://schemas.openxmlformats.org/officeDocument/2006/relationships/video" Target="\Users\vtinto\Desktop\South%20Africa-3\Learning%20Communities-1.mov"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3" name="Group 64"/>
          <p:cNvGrpSpPr>
            <a:grpSpLocks/>
          </p:cNvGrpSpPr>
          <p:nvPr/>
        </p:nvGrpSpPr>
        <p:grpSpPr bwMode="auto">
          <a:xfrm>
            <a:off x="-3175" y="-584200"/>
            <a:ext cx="9147175" cy="6867525"/>
            <a:chOff x="0" y="0"/>
            <a:chExt cx="5762" cy="4326"/>
          </a:xfrm>
        </p:grpSpPr>
        <p:grpSp>
          <p:nvGrpSpPr>
            <p:cNvPr id="3077" name="Group 61"/>
            <p:cNvGrpSpPr>
              <a:grpSpLocks/>
            </p:cNvGrpSpPr>
            <p:nvPr/>
          </p:nvGrpSpPr>
          <p:grpSpPr bwMode="auto">
            <a:xfrm>
              <a:off x="0" y="0"/>
              <a:ext cx="5712" cy="4326"/>
              <a:chOff x="0" y="0"/>
              <a:chExt cx="5712" cy="4326"/>
            </a:xfrm>
          </p:grpSpPr>
          <p:sp>
            <p:nvSpPr>
              <p:cNvPr id="3080" name="Rectangle 1"/>
              <p:cNvSpPr>
                <a:spLocks/>
              </p:cNvSpPr>
              <p:nvPr/>
            </p:nvSpPr>
            <p:spPr bwMode="auto">
              <a:xfrm>
                <a:off x="0" y="0"/>
                <a:ext cx="48" cy="4320"/>
              </a:xfrm>
              <a:prstGeom prst="rect">
                <a:avLst/>
              </a:prstGeom>
              <a:solidFill>
                <a:srgbClr val="DDDDDD"/>
              </a:solidFill>
              <a:ln w="9525">
                <a:noFill/>
                <a:miter lim="800000"/>
                <a:headEnd/>
                <a:tailEnd/>
              </a:ln>
            </p:spPr>
            <p:txBody>
              <a:bodyPr lIns="0" tIns="0" rIns="0" bIns="0"/>
              <a:lstStyle/>
              <a:p>
                <a:endParaRPr lang="en-US"/>
              </a:p>
            </p:txBody>
          </p:sp>
          <p:sp>
            <p:nvSpPr>
              <p:cNvPr id="3081" name="Rectangle 2"/>
              <p:cNvSpPr>
                <a:spLocks/>
              </p:cNvSpPr>
              <p:nvPr/>
            </p:nvSpPr>
            <p:spPr bwMode="auto">
              <a:xfrm>
                <a:off x="96" y="6"/>
                <a:ext cx="48" cy="4320"/>
              </a:xfrm>
              <a:prstGeom prst="rect">
                <a:avLst/>
              </a:prstGeom>
              <a:solidFill>
                <a:srgbClr val="DDDDDD"/>
              </a:solidFill>
              <a:ln w="9525">
                <a:noFill/>
                <a:miter lim="800000"/>
                <a:headEnd/>
                <a:tailEnd/>
              </a:ln>
            </p:spPr>
            <p:txBody>
              <a:bodyPr lIns="0" tIns="0" rIns="0" bIns="0"/>
              <a:lstStyle/>
              <a:p>
                <a:endParaRPr lang="en-US"/>
              </a:p>
            </p:txBody>
          </p:sp>
          <p:sp>
            <p:nvSpPr>
              <p:cNvPr id="3082" name="Rectangle 3"/>
              <p:cNvSpPr>
                <a:spLocks/>
              </p:cNvSpPr>
              <p:nvPr/>
            </p:nvSpPr>
            <p:spPr bwMode="auto">
              <a:xfrm>
                <a:off x="192" y="6"/>
                <a:ext cx="48" cy="4320"/>
              </a:xfrm>
              <a:prstGeom prst="rect">
                <a:avLst/>
              </a:prstGeom>
              <a:solidFill>
                <a:srgbClr val="DDDDDD"/>
              </a:solidFill>
              <a:ln w="9525">
                <a:noFill/>
                <a:miter lim="800000"/>
                <a:headEnd/>
                <a:tailEnd/>
              </a:ln>
            </p:spPr>
            <p:txBody>
              <a:bodyPr lIns="0" tIns="0" rIns="0" bIns="0"/>
              <a:lstStyle/>
              <a:p>
                <a:endParaRPr lang="en-US"/>
              </a:p>
            </p:txBody>
          </p:sp>
          <p:sp>
            <p:nvSpPr>
              <p:cNvPr id="3083" name="Rectangle 4"/>
              <p:cNvSpPr>
                <a:spLocks/>
              </p:cNvSpPr>
              <p:nvPr/>
            </p:nvSpPr>
            <p:spPr bwMode="auto">
              <a:xfrm>
                <a:off x="288" y="6"/>
                <a:ext cx="48" cy="4320"/>
              </a:xfrm>
              <a:prstGeom prst="rect">
                <a:avLst/>
              </a:prstGeom>
              <a:solidFill>
                <a:srgbClr val="DDDDDD"/>
              </a:solidFill>
              <a:ln w="9525">
                <a:noFill/>
                <a:miter lim="800000"/>
                <a:headEnd/>
                <a:tailEnd/>
              </a:ln>
            </p:spPr>
            <p:txBody>
              <a:bodyPr lIns="0" tIns="0" rIns="0" bIns="0"/>
              <a:lstStyle/>
              <a:p>
                <a:endParaRPr lang="en-US"/>
              </a:p>
            </p:txBody>
          </p:sp>
          <p:sp>
            <p:nvSpPr>
              <p:cNvPr id="3084" name="Rectangle 5"/>
              <p:cNvSpPr>
                <a:spLocks/>
              </p:cNvSpPr>
              <p:nvPr/>
            </p:nvSpPr>
            <p:spPr bwMode="auto">
              <a:xfrm>
                <a:off x="416" y="6"/>
                <a:ext cx="48" cy="4320"/>
              </a:xfrm>
              <a:prstGeom prst="rect">
                <a:avLst/>
              </a:prstGeom>
              <a:solidFill>
                <a:srgbClr val="DDDDDD"/>
              </a:solidFill>
              <a:ln w="9525">
                <a:noFill/>
                <a:miter lim="800000"/>
                <a:headEnd/>
                <a:tailEnd/>
              </a:ln>
            </p:spPr>
            <p:txBody>
              <a:bodyPr lIns="0" tIns="0" rIns="0" bIns="0"/>
              <a:lstStyle/>
              <a:p>
                <a:endParaRPr lang="en-US"/>
              </a:p>
            </p:txBody>
          </p:sp>
          <p:sp>
            <p:nvSpPr>
              <p:cNvPr id="3085" name="Rectangle 6"/>
              <p:cNvSpPr>
                <a:spLocks/>
              </p:cNvSpPr>
              <p:nvPr/>
            </p:nvSpPr>
            <p:spPr bwMode="auto">
              <a:xfrm>
                <a:off x="480" y="6"/>
                <a:ext cx="48" cy="4320"/>
              </a:xfrm>
              <a:prstGeom prst="rect">
                <a:avLst/>
              </a:prstGeom>
              <a:solidFill>
                <a:srgbClr val="DDDDDD"/>
              </a:solidFill>
              <a:ln w="9525">
                <a:noFill/>
                <a:miter lim="800000"/>
                <a:headEnd/>
                <a:tailEnd/>
              </a:ln>
            </p:spPr>
            <p:txBody>
              <a:bodyPr lIns="0" tIns="0" rIns="0" bIns="0"/>
              <a:lstStyle/>
              <a:p>
                <a:endParaRPr lang="en-US"/>
              </a:p>
            </p:txBody>
          </p:sp>
          <p:sp>
            <p:nvSpPr>
              <p:cNvPr id="3086" name="Rectangle 7"/>
              <p:cNvSpPr>
                <a:spLocks/>
              </p:cNvSpPr>
              <p:nvPr/>
            </p:nvSpPr>
            <p:spPr bwMode="auto">
              <a:xfrm>
                <a:off x="576" y="6"/>
                <a:ext cx="48" cy="4320"/>
              </a:xfrm>
              <a:prstGeom prst="rect">
                <a:avLst/>
              </a:prstGeom>
              <a:solidFill>
                <a:srgbClr val="DDDDDD"/>
              </a:solidFill>
              <a:ln w="9525">
                <a:noFill/>
                <a:miter lim="800000"/>
                <a:headEnd/>
                <a:tailEnd/>
              </a:ln>
            </p:spPr>
            <p:txBody>
              <a:bodyPr lIns="0" tIns="0" rIns="0" bIns="0"/>
              <a:lstStyle/>
              <a:p>
                <a:endParaRPr lang="en-US"/>
              </a:p>
            </p:txBody>
          </p:sp>
          <p:sp>
            <p:nvSpPr>
              <p:cNvPr id="3087" name="Rectangle 8"/>
              <p:cNvSpPr>
                <a:spLocks/>
              </p:cNvSpPr>
              <p:nvPr/>
            </p:nvSpPr>
            <p:spPr bwMode="auto">
              <a:xfrm>
                <a:off x="672" y="6"/>
                <a:ext cx="48" cy="4320"/>
              </a:xfrm>
              <a:prstGeom prst="rect">
                <a:avLst/>
              </a:prstGeom>
              <a:solidFill>
                <a:srgbClr val="DDDDDD"/>
              </a:solidFill>
              <a:ln w="9525">
                <a:noFill/>
                <a:miter lim="800000"/>
                <a:headEnd/>
                <a:tailEnd/>
              </a:ln>
            </p:spPr>
            <p:txBody>
              <a:bodyPr lIns="0" tIns="0" rIns="0" bIns="0"/>
              <a:lstStyle/>
              <a:p>
                <a:endParaRPr lang="en-US"/>
              </a:p>
            </p:txBody>
          </p:sp>
          <p:sp>
            <p:nvSpPr>
              <p:cNvPr id="3088" name="Rectangle 9"/>
              <p:cNvSpPr>
                <a:spLocks/>
              </p:cNvSpPr>
              <p:nvPr/>
            </p:nvSpPr>
            <p:spPr bwMode="auto">
              <a:xfrm>
                <a:off x="768" y="6"/>
                <a:ext cx="48" cy="4320"/>
              </a:xfrm>
              <a:prstGeom prst="rect">
                <a:avLst/>
              </a:prstGeom>
              <a:solidFill>
                <a:srgbClr val="DDDDDD"/>
              </a:solidFill>
              <a:ln w="9525">
                <a:noFill/>
                <a:miter lim="800000"/>
                <a:headEnd/>
                <a:tailEnd/>
              </a:ln>
            </p:spPr>
            <p:txBody>
              <a:bodyPr lIns="0" tIns="0" rIns="0" bIns="0"/>
              <a:lstStyle/>
              <a:p>
                <a:endParaRPr lang="en-US"/>
              </a:p>
            </p:txBody>
          </p:sp>
          <p:sp>
            <p:nvSpPr>
              <p:cNvPr id="3089" name="Rectangle 10"/>
              <p:cNvSpPr>
                <a:spLocks/>
              </p:cNvSpPr>
              <p:nvPr/>
            </p:nvSpPr>
            <p:spPr bwMode="auto">
              <a:xfrm>
                <a:off x="864" y="6"/>
                <a:ext cx="48" cy="4320"/>
              </a:xfrm>
              <a:prstGeom prst="rect">
                <a:avLst/>
              </a:prstGeom>
              <a:solidFill>
                <a:srgbClr val="DDDDDD"/>
              </a:solidFill>
              <a:ln w="9525">
                <a:noFill/>
                <a:miter lim="800000"/>
                <a:headEnd/>
                <a:tailEnd/>
              </a:ln>
            </p:spPr>
            <p:txBody>
              <a:bodyPr lIns="0" tIns="0" rIns="0" bIns="0"/>
              <a:lstStyle/>
              <a:p>
                <a:endParaRPr lang="en-US"/>
              </a:p>
            </p:txBody>
          </p:sp>
          <p:sp>
            <p:nvSpPr>
              <p:cNvPr id="3090" name="Rectangle 11"/>
              <p:cNvSpPr>
                <a:spLocks/>
              </p:cNvSpPr>
              <p:nvPr/>
            </p:nvSpPr>
            <p:spPr bwMode="auto">
              <a:xfrm>
                <a:off x="960" y="6"/>
                <a:ext cx="48" cy="4320"/>
              </a:xfrm>
              <a:prstGeom prst="rect">
                <a:avLst/>
              </a:prstGeom>
              <a:solidFill>
                <a:srgbClr val="DDDDDD"/>
              </a:solidFill>
              <a:ln w="9525">
                <a:noFill/>
                <a:miter lim="800000"/>
                <a:headEnd/>
                <a:tailEnd/>
              </a:ln>
            </p:spPr>
            <p:txBody>
              <a:bodyPr lIns="0" tIns="0" rIns="0" bIns="0"/>
              <a:lstStyle/>
              <a:p>
                <a:endParaRPr lang="en-US"/>
              </a:p>
            </p:txBody>
          </p:sp>
          <p:sp>
            <p:nvSpPr>
              <p:cNvPr id="3091" name="Rectangle 12"/>
              <p:cNvSpPr>
                <a:spLocks/>
              </p:cNvSpPr>
              <p:nvPr/>
            </p:nvSpPr>
            <p:spPr bwMode="auto">
              <a:xfrm>
                <a:off x="1056" y="6"/>
                <a:ext cx="48" cy="4320"/>
              </a:xfrm>
              <a:prstGeom prst="rect">
                <a:avLst/>
              </a:prstGeom>
              <a:solidFill>
                <a:srgbClr val="DDDDDD"/>
              </a:solidFill>
              <a:ln w="9525">
                <a:noFill/>
                <a:miter lim="800000"/>
                <a:headEnd/>
                <a:tailEnd/>
              </a:ln>
            </p:spPr>
            <p:txBody>
              <a:bodyPr lIns="0" tIns="0" rIns="0" bIns="0"/>
              <a:lstStyle/>
              <a:p>
                <a:endParaRPr lang="en-US"/>
              </a:p>
            </p:txBody>
          </p:sp>
          <p:sp>
            <p:nvSpPr>
              <p:cNvPr id="3092" name="Rectangle 13"/>
              <p:cNvSpPr>
                <a:spLocks/>
              </p:cNvSpPr>
              <p:nvPr/>
            </p:nvSpPr>
            <p:spPr bwMode="auto">
              <a:xfrm>
                <a:off x="1152" y="6"/>
                <a:ext cx="48" cy="4320"/>
              </a:xfrm>
              <a:prstGeom prst="rect">
                <a:avLst/>
              </a:prstGeom>
              <a:solidFill>
                <a:srgbClr val="DDDDDD"/>
              </a:solidFill>
              <a:ln w="9525">
                <a:noFill/>
                <a:miter lim="800000"/>
                <a:headEnd/>
                <a:tailEnd/>
              </a:ln>
            </p:spPr>
            <p:txBody>
              <a:bodyPr lIns="0" tIns="0" rIns="0" bIns="0"/>
              <a:lstStyle/>
              <a:p>
                <a:endParaRPr lang="en-US"/>
              </a:p>
            </p:txBody>
          </p:sp>
          <p:sp>
            <p:nvSpPr>
              <p:cNvPr id="3093" name="Rectangle 14"/>
              <p:cNvSpPr>
                <a:spLocks/>
              </p:cNvSpPr>
              <p:nvPr/>
            </p:nvSpPr>
            <p:spPr bwMode="auto">
              <a:xfrm>
                <a:off x="1248" y="6"/>
                <a:ext cx="48" cy="4320"/>
              </a:xfrm>
              <a:prstGeom prst="rect">
                <a:avLst/>
              </a:prstGeom>
              <a:solidFill>
                <a:srgbClr val="DDDDDD"/>
              </a:solidFill>
              <a:ln w="9525">
                <a:noFill/>
                <a:miter lim="800000"/>
                <a:headEnd/>
                <a:tailEnd/>
              </a:ln>
            </p:spPr>
            <p:txBody>
              <a:bodyPr lIns="0" tIns="0" rIns="0" bIns="0"/>
              <a:lstStyle/>
              <a:p>
                <a:endParaRPr lang="en-US"/>
              </a:p>
            </p:txBody>
          </p:sp>
          <p:sp>
            <p:nvSpPr>
              <p:cNvPr id="3094" name="Rectangle 15"/>
              <p:cNvSpPr>
                <a:spLocks/>
              </p:cNvSpPr>
              <p:nvPr/>
            </p:nvSpPr>
            <p:spPr bwMode="auto">
              <a:xfrm>
                <a:off x="1344" y="6"/>
                <a:ext cx="48" cy="4320"/>
              </a:xfrm>
              <a:prstGeom prst="rect">
                <a:avLst/>
              </a:prstGeom>
              <a:solidFill>
                <a:srgbClr val="DDDDDD"/>
              </a:solidFill>
              <a:ln w="9525">
                <a:noFill/>
                <a:miter lim="800000"/>
                <a:headEnd/>
                <a:tailEnd/>
              </a:ln>
            </p:spPr>
            <p:txBody>
              <a:bodyPr lIns="0" tIns="0" rIns="0" bIns="0"/>
              <a:lstStyle/>
              <a:p>
                <a:endParaRPr lang="en-US"/>
              </a:p>
            </p:txBody>
          </p:sp>
          <p:sp>
            <p:nvSpPr>
              <p:cNvPr id="3095" name="Rectangle 16"/>
              <p:cNvSpPr>
                <a:spLocks/>
              </p:cNvSpPr>
              <p:nvPr/>
            </p:nvSpPr>
            <p:spPr bwMode="auto">
              <a:xfrm>
                <a:off x="1440" y="6"/>
                <a:ext cx="48" cy="4320"/>
              </a:xfrm>
              <a:prstGeom prst="rect">
                <a:avLst/>
              </a:prstGeom>
              <a:solidFill>
                <a:srgbClr val="DDDDDD"/>
              </a:solidFill>
              <a:ln w="9525">
                <a:noFill/>
                <a:miter lim="800000"/>
                <a:headEnd/>
                <a:tailEnd/>
              </a:ln>
            </p:spPr>
            <p:txBody>
              <a:bodyPr lIns="0" tIns="0" rIns="0" bIns="0"/>
              <a:lstStyle/>
              <a:p>
                <a:endParaRPr lang="en-US"/>
              </a:p>
            </p:txBody>
          </p:sp>
          <p:sp>
            <p:nvSpPr>
              <p:cNvPr id="3096" name="Rectangle 17"/>
              <p:cNvSpPr>
                <a:spLocks/>
              </p:cNvSpPr>
              <p:nvPr/>
            </p:nvSpPr>
            <p:spPr bwMode="auto">
              <a:xfrm>
                <a:off x="1536" y="6"/>
                <a:ext cx="48" cy="4320"/>
              </a:xfrm>
              <a:prstGeom prst="rect">
                <a:avLst/>
              </a:prstGeom>
              <a:solidFill>
                <a:srgbClr val="DDDDDD"/>
              </a:solidFill>
              <a:ln w="9525">
                <a:noFill/>
                <a:miter lim="800000"/>
                <a:headEnd/>
                <a:tailEnd/>
              </a:ln>
            </p:spPr>
            <p:txBody>
              <a:bodyPr lIns="0" tIns="0" rIns="0" bIns="0"/>
              <a:lstStyle/>
              <a:p>
                <a:endParaRPr lang="en-US"/>
              </a:p>
            </p:txBody>
          </p:sp>
          <p:sp>
            <p:nvSpPr>
              <p:cNvPr id="3097" name="Rectangle 18"/>
              <p:cNvSpPr>
                <a:spLocks/>
              </p:cNvSpPr>
              <p:nvPr/>
            </p:nvSpPr>
            <p:spPr bwMode="auto">
              <a:xfrm>
                <a:off x="1632" y="6"/>
                <a:ext cx="48" cy="4320"/>
              </a:xfrm>
              <a:prstGeom prst="rect">
                <a:avLst/>
              </a:prstGeom>
              <a:solidFill>
                <a:srgbClr val="DDDDDD"/>
              </a:solidFill>
              <a:ln w="9525">
                <a:noFill/>
                <a:miter lim="800000"/>
                <a:headEnd/>
                <a:tailEnd/>
              </a:ln>
            </p:spPr>
            <p:txBody>
              <a:bodyPr lIns="0" tIns="0" rIns="0" bIns="0"/>
              <a:lstStyle/>
              <a:p>
                <a:endParaRPr lang="en-US"/>
              </a:p>
            </p:txBody>
          </p:sp>
          <p:sp>
            <p:nvSpPr>
              <p:cNvPr id="3098" name="Rectangle 19"/>
              <p:cNvSpPr>
                <a:spLocks/>
              </p:cNvSpPr>
              <p:nvPr/>
            </p:nvSpPr>
            <p:spPr bwMode="auto">
              <a:xfrm>
                <a:off x="1728" y="6"/>
                <a:ext cx="48" cy="4320"/>
              </a:xfrm>
              <a:prstGeom prst="rect">
                <a:avLst/>
              </a:prstGeom>
              <a:solidFill>
                <a:srgbClr val="DDDDDD"/>
              </a:solidFill>
              <a:ln w="9525">
                <a:noFill/>
                <a:miter lim="800000"/>
                <a:headEnd/>
                <a:tailEnd/>
              </a:ln>
            </p:spPr>
            <p:txBody>
              <a:bodyPr lIns="0" tIns="0" rIns="0" bIns="0"/>
              <a:lstStyle/>
              <a:p>
                <a:endParaRPr lang="en-US"/>
              </a:p>
            </p:txBody>
          </p:sp>
          <p:sp>
            <p:nvSpPr>
              <p:cNvPr id="3099" name="Rectangle 20"/>
              <p:cNvSpPr>
                <a:spLocks/>
              </p:cNvSpPr>
              <p:nvPr/>
            </p:nvSpPr>
            <p:spPr bwMode="auto">
              <a:xfrm>
                <a:off x="1824" y="6"/>
                <a:ext cx="48" cy="4320"/>
              </a:xfrm>
              <a:prstGeom prst="rect">
                <a:avLst/>
              </a:prstGeom>
              <a:solidFill>
                <a:srgbClr val="DDDDDD"/>
              </a:solidFill>
              <a:ln w="9525">
                <a:noFill/>
                <a:miter lim="800000"/>
                <a:headEnd/>
                <a:tailEnd/>
              </a:ln>
            </p:spPr>
            <p:txBody>
              <a:bodyPr lIns="0" tIns="0" rIns="0" bIns="0"/>
              <a:lstStyle/>
              <a:p>
                <a:endParaRPr lang="en-US"/>
              </a:p>
            </p:txBody>
          </p:sp>
          <p:sp>
            <p:nvSpPr>
              <p:cNvPr id="3100" name="Rectangle 21"/>
              <p:cNvSpPr>
                <a:spLocks/>
              </p:cNvSpPr>
              <p:nvPr/>
            </p:nvSpPr>
            <p:spPr bwMode="auto">
              <a:xfrm>
                <a:off x="1920" y="6"/>
                <a:ext cx="48" cy="4320"/>
              </a:xfrm>
              <a:prstGeom prst="rect">
                <a:avLst/>
              </a:prstGeom>
              <a:solidFill>
                <a:srgbClr val="DDDDDD"/>
              </a:solidFill>
              <a:ln w="9525">
                <a:noFill/>
                <a:miter lim="800000"/>
                <a:headEnd/>
                <a:tailEnd/>
              </a:ln>
            </p:spPr>
            <p:txBody>
              <a:bodyPr lIns="0" tIns="0" rIns="0" bIns="0"/>
              <a:lstStyle/>
              <a:p>
                <a:endParaRPr lang="en-US"/>
              </a:p>
            </p:txBody>
          </p:sp>
          <p:sp>
            <p:nvSpPr>
              <p:cNvPr id="3101" name="Rectangle 22"/>
              <p:cNvSpPr>
                <a:spLocks/>
              </p:cNvSpPr>
              <p:nvPr/>
            </p:nvSpPr>
            <p:spPr bwMode="auto">
              <a:xfrm>
                <a:off x="2016" y="6"/>
                <a:ext cx="48" cy="4320"/>
              </a:xfrm>
              <a:prstGeom prst="rect">
                <a:avLst/>
              </a:prstGeom>
              <a:solidFill>
                <a:srgbClr val="DDDDDD"/>
              </a:solidFill>
              <a:ln w="9525">
                <a:noFill/>
                <a:miter lim="800000"/>
                <a:headEnd/>
                <a:tailEnd/>
              </a:ln>
            </p:spPr>
            <p:txBody>
              <a:bodyPr lIns="0" tIns="0" rIns="0" bIns="0"/>
              <a:lstStyle/>
              <a:p>
                <a:endParaRPr lang="en-US"/>
              </a:p>
            </p:txBody>
          </p:sp>
          <p:sp>
            <p:nvSpPr>
              <p:cNvPr id="3102" name="Rectangle 23"/>
              <p:cNvSpPr>
                <a:spLocks/>
              </p:cNvSpPr>
              <p:nvPr/>
            </p:nvSpPr>
            <p:spPr bwMode="auto">
              <a:xfrm>
                <a:off x="2112" y="6"/>
                <a:ext cx="48" cy="4320"/>
              </a:xfrm>
              <a:prstGeom prst="rect">
                <a:avLst/>
              </a:prstGeom>
              <a:solidFill>
                <a:srgbClr val="DDDDDD"/>
              </a:solidFill>
              <a:ln w="9525">
                <a:noFill/>
                <a:miter lim="800000"/>
                <a:headEnd/>
                <a:tailEnd/>
              </a:ln>
            </p:spPr>
            <p:txBody>
              <a:bodyPr lIns="0" tIns="0" rIns="0" bIns="0"/>
              <a:lstStyle/>
              <a:p>
                <a:endParaRPr lang="en-US"/>
              </a:p>
            </p:txBody>
          </p:sp>
          <p:sp>
            <p:nvSpPr>
              <p:cNvPr id="3103" name="Rectangle 24"/>
              <p:cNvSpPr>
                <a:spLocks/>
              </p:cNvSpPr>
              <p:nvPr/>
            </p:nvSpPr>
            <p:spPr bwMode="auto">
              <a:xfrm>
                <a:off x="2208" y="6"/>
                <a:ext cx="48" cy="4320"/>
              </a:xfrm>
              <a:prstGeom prst="rect">
                <a:avLst/>
              </a:prstGeom>
              <a:solidFill>
                <a:srgbClr val="DDDDDD"/>
              </a:solidFill>
              <a:ln w="9525">
                <a:noFill/>
                <a:miter lim="800000"/>
                <a:headEnd/>
                <a:tailEnd/>
              </a:ln>
            </p:spPr>
            <p:txBody>
              <a:bodyPr lIns="0" tIns="0" rIns="0" bIns="0"/>
              <a:lstStyle/>
              <a:p>
                <a:endParaRPr lang="en-US"/>
              </a:p>
            </p:txBody>
          </p:sp>
          <p:sp>
            <p:nvSpPr>
              <p:cNvPr id="3104" name="Rectangle 25"/>
              <p:cNvSpPr>
                <a:spLocks/>
              </p:cNvSpPr>
              <p:nvPr/>
            </p:nvSpPr>
            <p:spPr bwMode="auto">
              <a:xfrm>
                <a:off x="2304" y="6"/>
                <a:ext cx="48" cy="4320"/>
              </a:xfrm>
              <a:prstGeom prst="rect">
                <a:avLst/>
              </a:prstGeom>
              <a:solidFill>
                <a:srgbClr val="DDDDDD"/>
              </a:solidFill>
              <a:ln w="9525">
                <a:noFill/>
                <a:miter lim="800000"/>
                <a:headEnd/>
                <a:tailEnd/>
              </a:ln>
            </p:spPr>
            <p:txBody>
              <a:bodyPr lIns="0" tIns="0" rIns="0" bIns="0"/>
              <a:lstStyle/>
              <a:p>
                <a:endParaRPr lang="en-US"/>
              </a:p>
            </p:txBody>
          </p:sp>
          <p:sp>
            <p:nvSpPr>
              <p:cNvPr id="3105" name="Rectangle 26"/>
              <p:cNvSpPr>
                <a:spLocks/>
              </p:cNvSpPr>
              <p:nvPr/>
            </p:nvSpPr>
            <p:spPr bwMode="auto">
              <a:xfrm>
                <a:off x="2400" y="6"/>
                <a:ext cx="48" cy="4320"/>
              </a:xfrm>
              <a:prstGeom prst="rect">
                <a:avLst/>
              </a:prstGeom>
              <a:solidFill>
                <a:srgbClr val="DDDDDD"/>
              </a:solidFill>
              <a:ln w="9525">
                <a:noFill/>
                <a:miter lim="800000"/>
                <a:headEnd/>
                <a:tailEnd/>
              </a:ln>
            </p:spPr>
            <p:txBody>
              <a:bodyPr lIns="0" tIns="0" rIns="0" bIns="0"/>
              <a:lstStyle/>
              <a:p>
                <a:endParaRPr lang="en-US"/>
              </a:p>
            </p:txBody>
          </p:sp>
          <p:sp>
            <p:nvSpPr>
              <p:cNvPr id="3106" name="Rectangle 27"/>
              <p:cNvSpPr>
                <a:spLocks/>
              </p:cNvSpPr>
              <p:nvPr/>
            </p:nvSpPr>
            <p:spPr bwMode="auto">
              <a:xfrm>
                <a:off x="2496" y="6"/>
                <a:ext cx="48" cy="4320"/>
              </a:xfrm>
              <a:prstGeom prst="rect">
                <a:avLst/>
              </a:prstGeom>
              <a:solidFill>
                <a:srgbClr val="DDDDDD"/>
              </a:solidFill>
              <a:ln w="9525">
                <a:noFill/>
                <a:miter lim="800000"/>
                <a:headEnd/>
                <a:tailEnd/>
              </a:ln>
            </p:spPr>
            <p:txBody>
              <a:bodyPr lIns="0" tIns="0" rIns="0" bIns="0"/>
              <a:lstStyle/>
              <a:p>
                <a:endParaRPr lang="en-US"/>
              </a:p>
            </p:txBody>
          </p:sp>
          <p:sp>
            <p:nvSpPr>
              <p:cNvPr id="3107" name="Rectangle 28"/>
              <p:cNvSpPr>
                <a:spLocks/>
              </p:cNvSpPr>
              <p:nvPr/>
            </p:nvSpPr>
            <p:spPr bwMode="auto">
              <a:xfrm>
                <a:off x="2592" y="6"/>
                <a:ext cx="48" cy="4320"/>
              </a:xfrm>
              <a:prstGeom prst="rect">
                <a:avLst/>
              </a:prstGeom>
              <a:solidFill>
                <a:srgbClr val="DDDDDD"/>
              </a:solidFill>
              <a:ln w="9525">
                <a:noFill/>
                <a:miter lim="800000"/>
                <a:headEnd/>
                <a:tailEnd/>
              </a:ln>
            </p:spPr>
            <p:txBody>
              <a:bodyPr lIns="0" tIns="0" rIns="0" bIns="0"/>
              <a:lstStyle/>
              <a:p>
                <a:endParaRPr lang="en-US"/>
              </a:p>
            </p:txBody>
          </p:sp>
          <p:sp>
            <p:nvSpPr>
              <p:cNvPr id="3108" name="Rectangle 29"/>
              <p:cNvSpPr>
                <a:spLocks/>
              </p:cNvSpPr>
              <p:nvPr/>
            </p:nvSpPr>
            <p:spPr bwMode="auto">
              <a:xfrm>
                <a:off x="2688" y="6"/>
                <a:ext cx="48" cy="4320"/>
              </a:xfrm>
              <a:prstGeom prst="rect">
                <a:avLst/>
              </a:prstGeom>
              <a:solidFill>
                <a:srgbClr val="DDDDDD"/>
              </a:solidFill>
              <a:ln w="9525">
                <a:noFill/>
                <a:miter lim="800000"/>
                <a:headEnd/>
                <a:tailEnd/>
              </a:ln>
            </p:spPr>
            <p:txBody>
              <a:bodyPr lIns="0" tIns="0" rIns="0" bIns="0"/>
              <a:lstStyle/>
              <a:p>
                <a:endParaRPr lang="en-US"/>
              </a:p>
            </p:txBody>
          </p:sp>
          <p:sp>
            <p:nvSpPr>
              <p:cNvPr id="3109" name="Rectangle 30"/>
              <p:cNvSpPr>
                <a:spLocks/>
              </p:cNvSpPr>
              <p:nvPr/>
            </p:nvSpPr>
            <p:spPr bwMode="auto">
              <a:xfrm>
                <a:off x="2784" y="6"/>
                <a:ext cx="48" cy="4320"/>
              </a:xfrm>
              <a:prstGeom prst="rect">
                <a:avLst/>
              </a:prstGeom>
              <a:solidFill>
                <a:srgbClr val="DDDDDD"/>
              </a:solidFill>
              <a:ln w="9525">
                <a:noFill/>
                <a:miter lim="800000"/>
                <a:headEnd/>
                <a:tailEnd/>
              </a:ln>
            </p:spPr>
            <p:txBody>
              <a:bodyPr lIns="0" tIns="0" rIns="0" bIns="0"/>
              <a:lstStyle/>
              <a:p>
                <a:endParaRPr lang="en-US"/>
              </a:p>
            </p:txBody>
          </p:sp>
          <p:sp>
            <p:nvSpPr>
              <p:cNvPr id="3110" name="Rectangle 31"/>
              <p:cNvSpPr>
                <a:spLocks/>
              </p:cNvSpPr>
              <p:nvPr/>
            </p:nvSpPr>
            <p:spPr bwMode="auto">
              <a:xfrm>
                <a:off x="2880" y="6"/>
                <a:ext cx="48" cy="4320"/>
              </a:xfrm>
              <a:prstGeom prst="rect">
                <a:avLst/>
              </a:prstGeom>
              <a:solidFill>
                <a:srgbClr val="DDDDDD"/>
              </a:solidFill>
              <a:ln w="9525">
                <a:noFill/>
                <a:miter lim="800000"/>
                <a:headEnd/>
                <a:tailEnd/>
              </a:ln>
            </p:spPr>
            <p:txBody>
              <a:bodyPr lIns="0" tIns="0" rIns="0" bIns="0"/>
              <a:lstStyle/>
              <a:p>
                <a:endParaRPr lang="en-US"/>
              </a:p>
            </p:txBody>
          </p:sp>
          <p:sp>
            <p:nvSpPr>
              <p:cNvPr id="3111" name="Rectangle 32"/>
              <p:cNvSpPr>
                <a:spLocks/>
              </p:cNvSpPr>
              <p:nvPr/>
            </p:nvSpPr>
            <p:spPr bwMode="auto">
              <a:xfrm>
                <a:off x="2976" y="6"/>
                <a:ext cx="48" cy="4320"/>
              </a:xfrm>
              <a:prstGeom prst="rect">
                <a:avLst/>
              </a:prstGeom>
              <a:solidFill>
                <a:srgbClr val="DDDDDD"/>
              </a:solidFill>
              <a:ln w="9525">
                <a:noFill/>
                <a:miter lim="800000"/>
                <a:headEnd/>
                <a:tailEnd/>
              </a:ln>
            </p:spPr>
            <p:txBody>
              <a:bodyPr lIns="0" tIns="0" rIns="0" bIns="0"/>
              <a:lstStyle/>
              <a:p>
                <a:endParaRPr lang="en-US"/>
              </a:p>
            </p:txBody>
          </p:sp>
          <p:sp>
            <p:nvSpPr>
              <p:cNvPr id="3112" name="Rectangle 33"/>
              <p:cNvSpPr>
                <a:spLocks/>
              </p:cNvSpPr>
              <p:nvPr/>
            </p:nvSpPr>
            <p:spPr bwMode="auto">
              <a:xfrm>
                <a:off x="3072" y="6"/>
                <a:ext cx="48" cy="4320"/>
              </a:xfrm>
              <a:prstGeom prst="rect">
                <a:avLst/>
              </a:prstGeom>
              <a:solidFill>
                <a:srgbClr val="DDDDDD"/>
              </a:solidFill>
              <a:ln w="9525">
                <a:noFill/>
                <a:miter lim="800000"/>
                <a:headEnd/>
                <a:tailEnd/>
              </a:ln>
            </p:spPr>
            <p:txBody>
              <a:bodyPr lIns="0" tIns="0" rIns="0" bIns="0"/>
              <a:lstStyle/>
              <a:p>
                <a:endParaRPr lang="en-US"/>
              </a:p>
            </p:txBody>
          </p:sp>
          <p:sp>
            <p:nvSpPr>
              <p:cNvPr id="3113" name="Rectangle 34"/>
              <p:cNvSpPr>
                <a:spLocks/>
              </p:cNvSpPr>
              <p:nvPr/>
            </p:nvSpPr>
            <p:spPr bwMode="auto">
              <a:xfrm>
                <a:off x="3168" y="6"/>
                <a:ext cx="48" cy="4320"/>
              </a:xfrm>
              <a:prstGeom prst="rect">
                <a:avLst/>
              </a:prstGeom>
              <a:solidFill>
                <a:srgbClr val="DDDDDD"/>
              </a:solidFill>
              <a:ln w="9525">
                <a:noFill/>
                <a:miter lim="800000"/>
                <a:headEnd/>
                <a:tailEnd/>
              </a:ln>
            </p:spPr>
            <p:txBody>
              <a:bodyPr lIns="0" tIns="0" rIns="0" bIns="0"/>
              <a:lstStyle/>
              <a:p>
                <a:endParaRPr lang="en-US"/>
              </a:p>
            </p:txBody>
          </p:sp>
          <p:sp>
            <p:nvSpPr>
              <p:cNvPr id="3114" name="Rectangle 35"/>
              <p:cNvSpPr>
                <a:spLocks/>
              </p:cNvSpPr>
              <p:nvPr/>
            </p:nvSpPr>
            <p:spPr bwMode="auto">
              <a:xfrm>
                <a:off x="3264" y="6"/>
                <a:ext cx="48" cy="4320"/>
              </a:xfrm>
              <a:prstGeom prst="rect">
                <a:avLst/>
              </a:prstGeom>
              <a:solidFill>
                <a:srgbClr val="DDDDDD"/>
              </a:solidFill>
              <a:ln w="9525">
                <a:noFill/>
                <a:miter lim="800000"/>
                <a:headEnd/>
                <a:tailEnd/>
              </a:ln>
            </p:spPr>
            <p:txBody>
              <a:bodyPr lIns="0" tIns="0" rIns="0" bIns="0"/>
              <a:lstStyle/>
              <a:p>
                <a:endParaRPr lang="en-US"/>
              </a:p>
            </p:txBody>
          </p:sp>
          <p:sp>
            <p:nvSpPr>
              <p:cNvPr id="3115" name="Rectangle 36"/>
              <p:cNvSpPr>
                <a:spLocks/>
              </p:cNvSpPr>
              <p:nvPr/>
            </p:nvSpPr>
            <p:spPr bwMode="auto">
              <a:xfrm>
                <a:off x="3360" y="6"/>
                <a:ext cx="48" cy="4320"/>
              </a:xfrm>
              <a:prstGeom prst="rect">
                <a:avLst/>
              </a:prstGeom>
              <a:solidFill>
                <a:srgbClr val="DDDDDD"/>
              </a:solidFill>
              <a:ln w="9525">
                <a:noFill/>
                <a:miter lim="800000"/>
                <a:headEnd/>
                <a:tailEnd/>
              </a:ln>
            </p:spPr>
            <p:txBody>
              <a:bodyPr lIns="0" tIns="0" rIns="0" bIns="0"/>
              <a:lstStyle/>
              <a:p>
                <a:endParaRPr lang="en-US"/>
              </a:p>
            </p:txBody>
          </p:sp>
          <p:sp>
            <p:nvSpPr>
              <p:cNvPr id="3116" name="Rectangle 37"/>
              <p:cNvSpPr>
                <a:spLocks/>
              </p:cNvSpPr>
              <p:nvPr/>
            </p:nvSpPr>
            <p:spPr bwMode="auto">
              <a:xfrm>
                <a:off x="3456" y="6"/>
                <a:ext cx="48" cy="4320"/>
              </a:xfrm>
              <a:prstGeom prst="rect">
                <a:avLst/>
              </a:prstGeom>
              <a:solidFill>
                <a:srgbClr val="DDDDDD"/>
              </a:solidFill>
              <a:ln w="9525">
                <a:noFill/>
                <a:miter lim="800000"/>
                <a:headEnd/>
                <a:tailEnd/>
              </a:ln>
            </p:spPr>
            <p:txBody>
              <a:bodyPr lIns="0" tIns="0" rIns="0" bIns="0"/>
              <a:lstStyle/>
              <a:p>
                <a:endParaRPr lang="en-US"/>
              </a:p>
            </p:txBody>
          </p:sp>
          <p:sp>
            <p:nvSpPr>
              <p:cNvPr id="3117" name="Rectangle 38"/>
              <p:cNvSpPr>
                <a:spLocks/>
              </p:cNvSpPr>
              <p:nvPr/>
            </p:nvSpPr>
            <p:spPr bwMode="auto">
              <a:xfrm>
                <a:off x="3552" y="6"/>
                <a:ext cx="48" cy="4320"/>
              </a:xfrm>
              <a:prstGeom prst="rect">
                <a:avLst/>
              </a:prstGeom>
              <a:solidFill>
                <a:srgbClr val="DDDDDD"/>
              </a:solidFill>
              <a:ln w="9525">
                <a:noFill/>
                <a:miter lim="800000"/>
                <a:headEnd/>
                <a:tailEnd/>
              </a:ln>
            </p:spPr>
            <p:txBody>
              <a:bodyPr lIns="0" tIns="0" rIns="0" bIns="0"/>
              <a:lstStyle/>
              <a:p>
                <a:endParaRPr lang="en-US"/>
              </a:p>
            </p:txBody>
          </p:sp>
          <p:sp>
            <p:nvSpPr>
              <p:cNvPr id="3118" name="Rectangle 39"/>
              <p:cNvSpPr>
                <a:spLocks/>
              </p:cNvSpPr>
              <p:nvPr/>
            </p:nvSpPr>
            <p:spPr bwMode="auto">
              <a:xfrm>
                <a:off x="3648" y="6"/>
                <a:ext cx="48" cy="4320"/>
              </a:xfrm>
              <a:prstGeom prst="rect">
                <a:avLst/>
              </a:prstGeom>
              <a:solidFill>
                <a:srgbClr val="DDDDDD"/>
              </a:solidFill>
              <a:ln w="9525">
                <a:noFill/>
                <a:miter lim="800000"/>
                <a:headEnd/>
                <a:tailEnd/>
              </a:ln>
            </p:spPr>
            <p:txBody>
              <a:bodyPr lIns="0" tIns="0" rIns="0" bIns="0"/>
              <a:lstStyle/>
              <a:p>
                <a:endParaRPr lang="en-US"/>
              </a:p>
            </p:txBody>
          </p:sp>
          <p:sp>
            <p:nvSpPr>
              <p:cNvPr id="3119" name="Rectangle 40"/>
              <p:cNvSpPr>
                <a:spLocks/>
              </p:cNvSpPr>
              <p:nvPr/>
            </p:nvSpPr>
            <p:spPr bwMode="auto">
              <a:xfrm>
                <a:off x="3744" y="6"/>
                <a:ext cx="48" cy="4320"/>
              </a:xfrm>
              <a:prstGeom prst="rect">
                <a:avLst/>
              </a:prstGeom>
              <a:solidFill>
                <a:srgbClr val="DDDDDD"/>
              </a:solidFill>
              <a:ln w="9525">
                <a:noFill/>
                <a:miter lim="800000"/>
                <a:headEnd/>
                <a:tailEnd/>
              </a:ln>
            </p:spPr>
            <p:txBody>
              <a:bodyPr lIns="0" tIns="0" rIns="0" bIns="0"/>
              <a:lstStyle/>
              <a:p>
                <a:endParaRPr lang="en-US"/>
              </a:p>
            </p:txBody>
          </p:sp>
          <p:sp>
            <p:nvSpPr>
              <p:cNvPr id="3120" name="Rectangle 41"/>
              <p:cNvSpPr>
                <a:spLocks/>
              </p:cNvSpPr>
              <p:nvPr/>
            </p:nvSpPr>
            <p:spPr bwMode="auto">
              <a:xfrm>
                <a:off x="3840" y="6"/>
                <a:ext cx="48" cy="4320"/>
              </a:xfrm>
              <a:prstGeom prst="rect">
                <a:avLst/>
              </a:prstGeom>
              <a:solidFill>
                <a:srgbClr val="DDDDDD"/>
              </a:solidFill>
              <a:ln w="9525">
                <a:noFill/>
                <a:miter lim="800000"/>
                <a:headEnd/>
                <a:tailEnd/>
              </a:ln>
            </p:spPr>
            <p:txBody>
              <a:bodyPr lIns="0" tIns="0" rIns="0" bIns="0"/>
              <a:lstStyle/>
              <a:p>
                <a:endParaRPr lang="en-US"/>
              </a:p>
            </p:txBody>
          </p:sp>
          <p:sp>
            <p:nvSpPr>
              <p:cNvPr id="3121" name="Rectangle 42"/>
              <p:cNvSpPr>
                <a:spLocks/>
              </p:cNvSpPr>
              <p:nvPr/>
            </p:nvSpPr>
            <p:spPr bwMode="auto">
              <a:xfrm>
                <a:off x="3936" y="6"/>
                <a:ext cx="48" cy="4320"/>
              </a:xfrm>
              <a:prstGeom prst="rect">
                <a:avLst/>
              </a:prstGeom>
              <a:solidFill>
                <a:srgbClr val="DDDDDD"/>
              </a:solidFill>
              <a:ln w="9525">
                <a:noFill/>
                <a:miter lim="800000"/>
                <a:headEnd/>
                <a:tailEnd/>
              </a:ln>
            </p:spPr>
            <p:txBody>
              <a:bodyPr lIns="0" tIns="0" rIns="0" bIns="0"/>
              <a:lstStyle/>
              <a:p>
                <a:endParaRPr lang="en-US"/>
              </a:p>
            </p:txBody>
          </p:sp>
          <p:sp>
            <p:nvSpPr>
              <p:cNvPr id="3122" name="Rectangle 43"/>
              <p:cNvSpPr>
                <a:spLocks/>
              </p:cNvSpPr>
              <p:nvPr/>
            </p:nvSpPr>
            <p:spPr bwMode="auto">
              <a:xfrm>
                <a:off x="4032" y="6"/>
                <a:ext cx="48" cy="4320"/>
              </a:xfrm>
              <a:prstGeom prst="rect">
                <a:avLst/>
              </a:prstGeom>
              <a:solidFill>
                <a:srgbClr val="DDDDDD"/>
              </a:solidFill>
              <a:ln w="9525">
                <a:noFill/>
                <a:miter lim="800000"/>
                <a:headEnd/>
                <a:tailEnd/>
              </a:ln>
            </p:spPr>
            <p:txBody>
              <a:bodyPr lIns="0" tIns="0" rIns="0" bIns="0"/>
              <a:lstStyle/>
              <a:p>
                <a:endParaRPr lang="en-US"/>
              </a:p>
            </p:txBody>
          </p:sp>
          <p:sp>
            <p:nvSpPr>
              <p:cNvPr id="3123" name="Rectangle 44"/>
              <p:cNvSpPr>
                <a:spLocks/>
              </p:cNvSpPr>
              <p:nvPr/>
            </p:nvSpPr>
            <p:spPr bwMode="auto">
              <a:xfrm>
                <a:off x="4128" y="6"/>
                <a:ext cx="48" cy="4320"/>
              </a:xfrm>
              <a:prstGeom prst="rect">
                <a:avLst/>
              </a:prstGeom>
              <a:solidFill>
                <a:srgbClr val="DDDDDD"/>
              </a:solidFill>
              <a:ln w="9525">
                <a:noFill/>
                <a:miter lim="800000"/>
                <a:headEnd/>
                <a:tailEnd/>
              </a:ln>
            </p:spPr>
            <p:txBody>
              <a:bodyPr lIns="0" tIns="0" rIns="0" bIns="0"/>
              <a:lstStyle/>
              <a:p>
                <a:endParaRPr lang="en-US"/>
              </a:p>
            </p:txBody>
          </p:sp>
          <p:sp>
            <p:nvSpPr>
              <p:cNvPr id="3124" name="Rectangle 45"/>
              <p:cNvSpPr>
                <a:spLocks/>
              </p:cNvSpPr>
              <p:nvPr/>
            </p:nvSpPr>
            <p:spPr bwMode="auto">
              <a:xfrm>
                <a:off x="4224" y="6"/>
                <a:ext cx="48" cy="4320"/>
              </a:xfrm>
              <a:prstGeom prst="rect">
                <a:avLst/>
              </a:prstGeom>
              <a:solidFill>
                <a:srgbClr val="DDDDDD"/>
              </a:solidFill>
              <a:ln w="9525">
                <a:noFill/>
                <a:miter lim="800000"/>
                <a:headEnd/>
                <a:tailEnd/>
              </a:ln>
            </p:spPr>
            <p:txBody>
              <a:bodyPr lIns="0" tIns="0" rIns="0" bIns="0"/>
              <a:lstStyle/>
              <a:p>
                <a:endParaRPr lang="en-US"/>
              </a:p>
            </p:txBody>
          </p:sp>
          <p:sp>
            <p:nvSpPr>
              <p:cNvPr id="3125" name="Rectangle 46"/>
              <p:cNvSpPr>
                <a:spLocks/>
              </p:cNvSpPr>
              <p:nvPr/>
            </p:nvSpPr>
            <p:spPr bwMode="auto">
              <a:xfrm>
                <a:off x="4320" y="6"/>
                <a:ext cx="48" cy="4320"/>
              </a:xfrm>
              <a:prstGeom prst="rect">
                <a:avLst/>
              </a:prstGeom>
              <a:solidFill>
                <a:srgbClr val="DDDDDD"/>
              </a:solidFill>
              <a:ln w="9525">
                <a:noFill/>
                <a:miter lim="800000"/>
                <a:headEnd/>
                <a:tailEnd/>
              </a:ln>
            </p:spPr>
            <p:txBody>
              <a:bodyPr lIns="0" tIns="0" rIns="0" bIns="0"/>
              <a:lstStyle/>
              <a:p>
                <a:endParaRPr lang="en-US"/>
              </a:p>
            </p:txBody>
          </p:sp>
          <p:sp>
            <p:nvSpPr>
              <p:cNvPr id="3126" name="Rectangle 47"/>
              <p:cNvSpPr>
                <a:spLocks/>
              </p:cNvSpPr>
              <p:nvPr/>
            </p:nvSpPr>
            <p:spPr bwMode="auto">
              <a:xfrm>
                <a:off x="4416" y="6"/>
                <a:ext cx="48" cy="4320"/>
              </a:xfrm>
              <a:prstGeom prst="rect">
                <a:avLst/>
              </a:prstGeom>
              <a:solidFill>
                <a:srgbClr val="DDDDDD"/>
              </a:solidFill>
              <a:ln w="9525">
                <a:noFill/>
                <a:miter lim="800000"/>
                <a:headEnd/>
                <a:tailEnd/>
              </a:ln>
            </p:spPr>
            <p:txBody>
              <a:bodyPr lIns="0" tIns="0" rIns="0" bIns="0"/>
              <a:lstStyle/>
              <a:p>
                <a:endParaRPr lang="en-US"/>
              </a:p>
            </p:txBody>
          </p:sp>
          <p:sp>
            <p:nvSpPr>
              <p:cNvPr id="3127" name="Rectangle 48"/>
              <p:cNvSpPr>
                <a:spLocks/>
              </p:cNvSpPr>
              <p:nvPr/>
            </p:nvSpPr>
            <p:spPr bwMode="auto">
              <a:xfrm>
                <a:off x="4512" y="6"/>
                <a:ext cx="48" cy="4320"/>
              </a:xfrm>
              <a:prstGeom prst="rect">
                <a:avLst/>
              </a:prstGeom>
              <a:solidFill>
                <a:srgbClr val="DDDDDD"/>
              </a:solidFill>
              <a:ln w="9525">
                <a:noFill/>
                <a:miter lim="800000"/>
                <a:headEnd/>
                <a:tailEnd/>
              </a:ln>
            </p:spPr>
            <p:txBody>
              <a:bodyPr lIns="0" tIns="0" rIns="0" bIns="0"/>
              <a:lstStyle/>
              <a:p>
                <a:endParaRPr lang="en-US"/>
              </a:p>
            </p:txBody>
          </p:sp>
          <p:sp>
            <p:nvSpPr>
              <p:cNvPr id="3128" name="Rectangle 49"/>
              <p:cNvSpPr>
                <a:spLocks/>
              </p:cNvSpPr>
              <p:nvPr/>
            </p:nvSpPr>
            <p:spPr bwMode="auto">
              <a:xfrm>
                <a:off x="4608" y="6"/>
                <a:ext cx="48" cy="4320"/>
              </a:xfrm>
              <a:prstGeom prst="rect">
                <a:avLst/>
              </a:prstGeom>
              <a:solidFill>
                <a:srgbClr val="DDDDDD"/>
              </a:solidFill>
              <a:ln w="9525">
                <a:noFill/>
                <a:miter lim="800000"/>
                <a:headEnd/>
                <a:tailEnd/>
              </a:ln>
            </p:spPr>
            <p:txBody>
              <a:bodyPr lIns="0" tIns="0" rIns="0" bIns="0"/>
              <a:lstStyle/>
              <a:p>
                <a:endParaRPr lang="en-US"/>
              </a:p>
            </p:txBody>
          </p:sp>
          <p:sp>
            <p:nvSpPr>
              <p:cNvPr id="3129" name="Rectangle 50"/>
              <p:cNvSpPr>
                <a:spLocks/>
              </p:cNvSpPr>
              <p:nvPr/>
            </p:nvSpPr>
            <p:spPr bwMode="auto">
              <a:xfrm>
                <a:off x="4704" y="6"/>
                <a:ext cx="48" cy="4320"/>
              </a:xfrm>
              <a:prstGeom prst="rect">
                <a:avLst/>
              </a:prstGeom>
              <a:solidFill>
                <a:srgbClr val="DDDDDD"/>
              </a:solidFill>
              <a:ln w="9525">
                <a:noFill/>
                <a:miter lim="800000"/>
                <a:headEnd/>
                <a:tailEnd/>
              </a:ln>
            </p:spPr>
            <p:txBody>
              <a:bodyPr lIns="0" tIns="0" rIns="0" bIns="0"/>
              <a:lstStyle/>
              <a:p>
                <a:endParaRPr lang="en-US"/>
              </a:p>
            </p:txBody>
          </p:sp>
          <p:sp>
            <p:nvSpPr>
              <p:cNvPr id="3130" name="Rectangle 51"/>
              <p:cNvSpPr>
                <a:spLocks/>
              </p:cNvSpPr>
              <p:nvPr/>
            </p:nvSpPr>
            <p:spPr bwMode="auto">
              <a:xfrm>
                <a:off x="4800" y="6"/>
                <a:ext cx="48" cy="4320"/>
              </a:xfrm>
              <a:prstGeom prst="rect">
                <a:avLst/>
              </a:prstGeom>
              <a:solidFill>
                <a:srgbClr val="DDDDDD"/>
              </a:solidFill>
              <a:ln w="9525">
                <a:noFill/>
                <a:miter lim="800000"/>
                <a:headEnd/>
                <a:tailEnd/>
              </a:ln>
            </p:spPr>
            <p:txBody>
              <a:bodyPr lIns="0" tIns="0" rIns="0" bIns="0"/>
              <a:lstStyle/>
              <a:p>
                <a:endParaRPr lang="en-US"/>
              </a:p>
            </p:txBody>
          </p:sp>
          <p:sp>
            <p:nvSpPr>
              <p:cNvPr id="3131" name="Rectangle 52"/>
              <p:cNvSpPr>
                <a:spLocks/>
              </p:cNvSpPr>
              <p:nvPr/>
            </p:nvSpPr>
            <p:spPr bwMode="auto">
              <a:xfrm>
                <a:off x="4896" y="6"/>
                <a:ext cx="48" cy="4320"/>
              </a:xfrm>
              <a:prstGeom prst="rect">
                <a:avLst/>
              </a:prstGeom>
              <a:solidFill>
                <a:srgbClr val="DDDDDD"/>
              </a:solidFill>
              <a:ln w="9525">
                <a:noFill/>
                <a:miter lim="800000"/>
                <a:headEnd/>
                <a:tailEnd/>
              </a:ln>
            </p:spPr>
            <p:txBody>
              <a:bodyPr lIns="0" tIns="0" rIns="0" bIns="0"/>
              <a:lstStyle/>
              <a:p>
                <a:endParaRPr lang="en-US"/>
              </a:p>
            </p:txBody>
          </p:sp>
          <p:sp>
            <p:nvSpPr>
              <p:cNvPr id="3132" name="Rectangle 53"/>
              <p:cNvSpPr>
                <a:spLocks/>
              </p:cNvSpPr>
              <p:nvPr/>
            </p:nvSpPr>
            <p:spPr bwMode="auto">
              <a:xfrm>
                <a:off x="4992" y="6"/>
                <a:ext cx="48" cy="4320"/>
              </a:xfrm>
              <a:prstGeom prst="rect">
                <a:avLst/>
              </a:prstGeom>
              <a:solidFill>
                <a:srgbClr val="DDDDDD"/>
              </a:solidFill>
              <a:ln w="9525">
                <a:noFill/>
                <a:miter lim="800000"/>
                <a:headEnd/>
                <a:tailEnd/>
              </a:ln>
            </p:spPr>
            <p:txBody>
              <a:bodyPr lIns="0" tIns="0" rIns="0" bIns="0"/>
              <a:lstStyle/>
              <a:p>
                <a:endParaRPr lang="en-US"/>
              </a:p>
            </p:txBody>
          </p:sp>
          <p:sp>
            <p:nvSpPr>
              <p:cNvPr id="3133" name="Rectangle 54"/>
              <p:cNvSpPr>
                <a:spLocks/>
              </p:cNvSpPr>
              <p:nvPr/>
            </p:nvSpPr>
            <p:spPr bwMode="auto">
              <a:xfrm>
                <a:off x="5088" y="6"/>
                <a:ext cx="48" cy="4320"/>
              </a:xfrm>
              <a:prstGeom prst="rect">
                <a:avLst/>
              </a:prstGeom>
              <a:solidFill>
                <a:srgbClr val="DDDDDD"/>
              </a:solidFill>
              <a:ln w="9525">
                <a:noFill/>
                <a:miter lim="800000"/>
                <a:headEnd/>
                <a:tailEnd/>
              </a:ln>
            </p:spPr>
            <p:txBody>
              <a:bodyPr lIns="0" tIns="0" rIns="0" bIns="0"/>
              <a:lstStyle/>
              <a:p>
                <a:endParaRPr lang="en-US"/>
              </a:p>
            </p:txBody>
          </p:sp>
          <p:sp>
            <p:nvSpPr>
              <p:cNvPr id="3134" name="Rectangle 55"/>
              <p:cNvSpPr>
                <a:spLocks/>
              </p:cNvSpPr>
              <p:nvPr/>
            </p:nvSpPr>
            <p:spPr bwMode="auto">
              <a:xfrm>
                <a:off x="5184" y="6"/>
                <a:ext cx="48" cy="4320"/>
              </a:xfrm>
              <a:prstGeom prst="rect">
                <a:avLst/>
              </a:prstGeom>
              <a:solidFill>
                <a:srgbClr val="DDDDDD"/>
              </a:solidFill>
              <a:ln w="9525">
                <a:noFill/>
                <a:miter lim="800000"/>
                <a:headEnd/>
                <a:tailEnd/>
              </a:ln>
            </p:spPr>
            <p:txBody>
              <a:bodyPr lIns="0" tIns="0" rIns="0" bIns="0"/>
              <a:lstStyle/>
              <a:p>
                <a:endParaRPr lang="en-US"/>
              </a:p>
            </p:txBody>
          </p:sp>
          <p:sp>
            <p:nvSpPr>
              <p:cNvPr id="3135" name="Rectangle 56"/>
              <p:cNvSpPr>
                <a:spLocks/>
              </p:cNvSpPr>
              <p:nvPr/>
            </p:nvSpPr>
            <p:spPr bwMode="auto">
              <a:xfrm>
                <a:off x="5280" y="6"/>
                <a:ext cx="48" cy="4320"/>
              </a:xfrm>
              <a:prstGeom prst="rect">
                <a:avLst/>
              </a:prstGeom>
              <a:solidFill>
                <a:srgbClr val="DDDDDD"/>
              </a:solidFill>
              <a:ln w="9525">
                <a:noFill/>
                <a:miter lim="800000"/>
                <a:headEnd/>
                <a:tailEnd/>
              </a:ln>
            </p:spPr>
            <p:txBody>
              <a:bodyPr lIns="0" tIns="0" rIns="0" bIns="0"/>
              <a:lstStyle/>
              <a:p>
                <a:endParaRPr lang="en-US"/>
              </a:p>
            </p:txBody>
          </p:sp>
          <p:sp>
            <p:nvSpPr>
              <p:cNvPr id="3136" name="Rectangle 57"/>
              <p:cNvSpPr>
                <a:spLocks/>
              </p:cNvSpPr>
              <p:nvPr/>
            </p:nvSpPr>
            <p:spPr bwMode="auto">
              <a:xfrm>
                <a:off x="5376" y="6"/>
                <a:ext cx="48" cy="4320"/>
              </a:xfrm>
              <a:prstGeom prst="rect">
                <a:avLst/>
              </a:prstGeom>
              <a:solidFill>
                <a:srgbClr val="DDDDDD"/>
              </a:solidFill>
              <a:ln w="9525">
                <a:noFill/>
                <a:miter lim="800000"/>
                <a:headEnd/>
                <a:tailEnd/>
              </a:ln>
            </p:spPr>
            <p:txBody>
              <a:bodyPr lIns="0" tIns="0" rIns="0" bIns="0"/>
              <a:lstStyle/>
              <a:p>
                <a:endParaRPr lang="en-US"/>
              </a:p>
            </p:txBody>
          </p:sp>
          <p:sp>
            <p:nvSpPr>
              <p:cNvPr id="3137" name="Rectangle 58"/>
              <p:cNvSpPr>
                <a:spLocks/>
              </p:cNvSpPr>
              <p:nvPr/>
            </p:nvSpPr>
            <p:spPr bwMode="auto">
              <a:xfrm>
                <a:off x="5472" y="6"/>
                <a:ext cx="48" cy="4320"/>
              </a:xfrm>
              <a:prstGeom prst="rect">
                <a:avLst/>
              </a:prstGeom>
              <a:solidFill>
                <a:srgbClr val="DDDDDD"/>
              </a:solidFill>
              <a:ln w="9525">
                <a:noFill/>
                <a:miter lim="800000"/>
                <a:headEnd/>
                <a:tailEnd/>
              </a:ln>
            </p:spPr>
            <p:txBody>
              <a:bodyPr lIns="0" tIns="0" rIns="0" bIns="0"/>
              <a:lstStyle/>
              <a:p>
                <a:endParaRPr lang="en-US"/>
              </a:p>
            </p:txBody>
          </p:sp>
          <p:sp>
            <p:nvSpPr>
              <p:cNvPr id="2" name="Rectangle 59"/>
              <p:cNvSpPr>
                <a:spLocks/>
              </p:cNvSpPr>
              <p:nvPr/>
            </p:nvSpPr>
            <p:spPr bwMode="auto">
              <a:xfrm>
                <a:off x="5568" y="6"/>
                <a:ext cx="48" cy="4320"/>
              </a:xfrm>
              <a:prstGeom prst="rect">
                <a:avLst/>
              </a:prstGeom>
              <a:solidFill>
                <a:srgbClr val="DDDDDD"/>
              </a:solidFill>
              <a:ln w="9525">
                <a:noFill/>
                <a:miter lim="800000"/>
                <a:headEnd/>
                <a:tailEnd/>
              </a:ln>
            </p:spPr>
            <p:txBody>
              <a:bodyPr lIns="0" tIns="0" rIns="0" bIns="0"/>
              <a:lstStyle/>
              <a:p>
                <a:endParaRPr lang="en-US"/>
              </a:p>
            </p:txBody>
          </p:sp>
          <p:sp>
            <p:nvSpPr>
              <p:cNvPr id="3" name="Rectangle 60"/>
              <p:cNvSpPr>
                <a:spLocks/>
              </p:cNvSpPr>
              <p:nvPr/>
            </p:nvSpPr>
            <p:spPr bwMode="auto">
              <a:xfrm>
                <a:off x="5664" y="6"/>
                <a:ext cx="48" cy="4320"/>
              </a:xfrm>
              <a:prstGeom prst="rect">
                <a:avLst/>
              </a:prstGeom>
              <a:solidFill>
                <a:srgbClr val="DDDDDD"/>
              </a:solidFill>
              <a:ln w="9525">
                <a:noFill/>
                <a:miter lim="800000"/>
                <a:headEnd/>
                <a:tailEnd/>
              </a:ln>
            </p:spPr>
            <p:txBody>
              <a:bodyPr lIns="0" tIns="0" rIns="0" bIns="0"/>
              <a:lstStyle/>
              <a:p>
                <a:endParaRPr lang="en-US"/>
              </a:p>
            </p:txBody>
          </p:sp>
        </p:grpSp>
        <p:sp>
          <p:nvSpPr>
            <p:cNvPr id="3078" name="Rectangle 62"/>
            <p:cNvSpPr>
              <a:spLocks/>
            </p:cNvSpPr>
            <p:nvPr/>
          </p:nvSpPr>
          <p:spPr bwMode="auto">
            <a:xfrm>
              <a:off x="431" y="0"/>
              <a:ext cx="5331" cy="4320"/>
            </a:xfrm>
            <a:prstGeom prst="rect">
              <a:avLst/>
            </a:prstGeom>
            <a:solidFill>
              <a:schemeClr val="accent1">
                <a:alpha val="49803"/>
              </a:schemeClr>
            </a:solidFill>
            <a:ln w="9525">
              <a:noFill/>
              <a:miter lim="800000"/>
              <a:headEnd/>
              <a:tailEnd/>
            </a:ln>
          </p:spPr>
          <p:txBody>
            <a:bodyPr lIns="0" tIns="0" rIns="0" bIns="0"/>
            <a:lstStyle/>
            <a:p>
              <a:endParaRPr lang="en-US"/>
            </a:p>
          </p:txBody>
        </p:sp>
        <p:sp>
          <p:nvSpPr>
            <p:cNvPr id="3079" name="Rectangle 63"/>
            <p:cNvSpPr>
              <a:spLocks/>
            </p:cNvSpPr>
            <p:nvPr/>
          </p:nvSpPr>
          <p:spPr bwMode="auto">
            <a:xfrm>
              <a:off x="2" y="0"/>
              <a:ext cx="5760" cy="321"/>
            </a:xfrm>
            <a:prstGeom prst="rect">
              <a:avLst/>
            </a:prstGeom>
            <a:solidFill>
              <a:srgbClr val="336699">
                <a:alpha val="49803"/>
              </a:srgbClr>
            </a:solidFill>
            <a:ln w="9525">
              <a:noFill/>
              <a:miter lim="800000"/>
              <a:headEnd/>
              <a:tailEnd/>
            </a:ln>
          </p:spPr>
          <p:txBody>
            <a:bodyPr lIns="0" tIns="0" rIns="0" bIns="0"/>
            <a:lstStyle/>
            <a:p>
              <a:endParaRPr lang="en-US"/>
            </a:p>
          </p:txBody>
        </p:sp>
      </p:grpSp>
      <p:sp>
        <p:nvSpPr>
          <p:cNvPr id="3074" name="Rectangle 65"/>
          <p:cNvSpPr>
            <a:spLocks/>
          </p:cNvSpPr>
          <p:nvPr/>
        </p:nvSpPr>
        <p:spPr bwMode="auto">
          <a:xfrm>
            <a:off x="2997200" y="2552700"/>
            <a:ext cx="5816600" cy="88900"/>
          </a:xfrm>
          <a:prstGeom prst="rect">
            <a:avLst/>
          </a:prstGeom>
          <a:solidFill>
            <a:srgbClr val="336699">
              <a:alpha val="49803"/>
            </a:srgbClr>
          </a:solidFill>
          <a:ln w="9525">
            <a:noFill/>
            <a:miter lim="800000"/>
            <a:headEnd/>
            <a:tailEnd/>
          </a:ln>
        </p:spPr>
        <p:txBody>
          <a:bodyPr lIns="0" tIns="0" rIns="0" bIns="0"/>
          <a:lstStyle/>
          <a:p>
            <a:endParaRPr lang="en-US"/>
          </a:p>
        </p:txBody>
      </p:sp>
      <p:sp>
        <p:nvSpPr>
          <p:cNvPr id="3138" name="Rectangle 66"/>
          <p:cNvSpPr>
            <a:spLocks noGrp="1" noChangeArrowheads="1"/>
          </p:cNvSpPr>
          <p:nvPr>
            <p:ph type="title"/>
          </p:nvPr>
        </p:nvSpPr>
        <p:spPr>
          <a:xfrm>
            <a:off x="673100" y="771525"/>
            <a:ext cx="8420100" cy="2108200"/>
          </a:xfrm>
        </p:spPr>
        <p:txBody>
          <a:bodyPr rIns="39686" anchor="ctr"/>
          <a:lstStyle/>
          <a:p>
            <a:pPr marL="38100" indent="0" eaLnBrk="1" hangingPunct="1">
              <a:lnSpc>
                <a:spcPct val="110000"/>
              </a:lnSpc>
              <a:defRPr/>
            </a:pPr>
            <a:r>
              <a:rPr lang="en-US" sz="3400" dirty="0" smtClean="0">
                <a:solidFill>
                  <a:srgbClr val="001F67"/>
                </a:solidFill>
                <a:latin typeface="Arial" charset="0"/>
                <a:cs typeface="Arial" charset="0"/>
                <a:sym typeface="Arial" charset="0"/>
              </a:rPr>
              <a:t>Lessons Learned: </a:t>
            </a:r>
            <a:r>
              <a:rPr lang="en-US" sz="3200" dirty="0" smtClean="0">
                <a:solidFill>
                  <a:srgbClr val="001F67"/>
                </a:solidFill>
                <a:latin typeface="Arial" charset="0"/>
                <a:cs typeface="Arial" charset="0"/>
                <a:sym typeface="Arial" charset="0"/>
              </a:rPr>
              <a:t>Student </a:t>
            </a:r>
            <a:r>
              <a:rPr lang="en-US" sz="3200" dirty="0" smtClean="0">
                <a:solidFill>
                  <a:srgbClr val="001F67"/>
                </a:solidFill>
                <a:latin typeface="Arial" charset="0"/>
                <a:cs typeface="Arial" charset="0"/>
                <a:sym typeface="Arial" charset="0"/>
              </a:rPr>
              <a:t>Success Arises One Class at a Time</a:t>
            </a:r>
            <a:endParaRPr lang="en-US" sz="3200" dirty="0" smtClean="0">
              <a:solidFill>
                <a:srgbClr val="001F67"/>
              </a:solidFill>
              <a:latin typeface="Arial" charset="0"/>
              <a:sym typeface="Arial" charset="0"/>
            </a:endParaRPr>
          </a:p>
        </p:txBody>
      </p:sp>
      <p:sp>
        <p:nvSpPr>
          <p:cNvPr id="3139" name="Rectangle 67"/>
          <p:cNvSpPr>
            <a:spLocks/>
          </p:cNvSpPr>
          <p:nvPr/>
        </p:nvSpPr>
        <p:spPr bwMode="auto">
          <a:xfrm>
            <a:off x="762000" y="3048000"/>
            <a:ext cx="8128000" cy="3111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39686" bIns="0"/>
          <a:lstStyle/>
          <a:p>
            <a:pPr marL="38100" algn="r">
              <a:lnSpc>
                <a:spcPct val="130000"/>
              </a:lnSpc>
              <a:defRPr/>
            </a:pPr>
            <a:r>
              <a:rPr lang="en-US" sz="2600">
                <a:solidFill>
                  <a:schemeClr val="tx1"/>
                </a:solidFill>
                <a:latin typeface="Arial" charset="0"/>
                <a:ea typeface="ＭＳ Ｐゴシック" charset="0"/>
                <a:cs typeface="Arial" charset="0"/>
                <a:sym typeface="Arial" charset="0"/>
              </a:rPr>
              <a:t>Regional Symposia on Student Success</a:t>
            </a:r>
          </a:p>
          <a:p>
            <a:pPr marL="38100" algn="r">
              <a:lnSpc>
                <a:spcPct val="130000"/>
              </a:lnSpc>
              <a:defRPr/>
            </a:pPr>
            <a:r>
              <a:rPr lang="en-US" sz="2000">
                <a:solidFill>
                  <a:schemeClr val="tx1"/>
                </a:solidFill>
                <a:latin typeface="Arial" charset="0"/>
                <a:ea typeface="ＭＳ Ｐゴシック" charset="0"/>
                <a:cs typeface="Arial" charset="0"/>
                <a:sym typeface="Arial" charset="0"/>
              </a:rPr>
              <a:t>Cape Town, South Africa</a:t>
            </a:r>
          </a:p>
          <a:p>
            <a:pPr marL="38100" algn="r">
              <a:lnSpc>
                <a:spcPct val="130000"/>
              </a:lnSpc>
              <a:defRPr/>
            </a:pPr>
            <a:r>
              <a:rPr lang="en-US" sz="1600">
                <a:solidFill>
                  <a:schemeClr val="tx1"/>
                </a:solidFill>
                <a:latin typeface="Arial" charset="0"/>
                <a:ea typeface="ＭＳ Ｐゴシック" charset="0"/>
                <a:cs typeface="Arial" charset="0"/>
                <a:sym typeface="Arial" charset="0"/>
              </a:rPr>
              <a:t>August 23, 2013</a:t>
            </a:r>
          </a:p>
          <a:p>
            <a:pPr marL="38100" algn="r">
              <a:lnSpc>
                <a:spcPct val="130000"/>
              </a:lnSpc>
              <a:defRPr/>
            </a:pPr>
            <a:endParaRPr lang="en-US" sz="2000">
              <a:solidFill>
                <a:schemeClr val="tx1"/>
              </a:solidFill>
              <a:effectLst>
                <a:outerShdw blurRad="38100" dist="38100" dir="2700000" algn="tl">
                  <a:srgbClr val="FFFFFF"/>
                </a:outerShdw>
              </a:effectLst>
              <a:latin typeface="Arial" charset="0"/>
              <a:ea typeface="ＭＳ Ｐゴシック" charset="0"/>
              <a:cs typeface="Arial" charset="0"/>
              <a:sym typeface="Arial" charset="0"/>
            </a:endParaRPr>
          </a:p>
          <a:p>
            <a:pPr marL="38100" algn="r">
              <a:lnSpc>
                <a:spcPct val="130000"/>
              </a:lnSpc>
              <a:defRPr/>
            </a:pPr>
            <a:endParaRPr lang="en-US" sz="2000">
              <a:solidFill>
                <a:schemeClr val="tx1"/>
              </a:solidFill>
              <a:effectLst>
                <a:outerShdw blurRad="38100" dist="38100" dir="2700000" algn="tl">
                  <a:srgbClr val="FFFFFF"/>
                </a:outerShdw>
              </a:effectLst>
              <a:latin typeface="Arial" charset="0"/>
              <a:ea typeface="ＭＳ Ｐゴシック" charset="0"/>
              <a:cs typeface="Arial" charset="0"/>
              <a:sym typeface="Arial" charset="0"/>
            </a:endParaRPr>
          </a:p>
          <a:p>
            <a:pPr marL="38100" algn="r">
              <a:lnSpc>
                <a:spcPct val="160000"/>
              </a:lnSpc>
              <a:defRPr/>
            </a:pPr>
            <a:r>
              <a:rPr lang="en-US" sz="1600">
                <a:solidFill>
                  <a:schemeClr val="tx1"/>
                </a:solidFill>
                <a:latin typeface="Arial" charset="0"/>
                <a:ea typeface="ＭＳ Ｐゴシック" charset="0"/>
                <a:cs typeface="Arial" charset="0"/>
                <a:sym typeface="Arial" charset="0"/>
              </a:rPr>
              <a:t>Vincent Tinto</a:t>
            </a:r>
          </a:p>
          <a:p>
            <a:pPr marL="38100" algn="r">
              <a:lnSpc>
                <a:spcPct val="160000"/>
              </a:lnSpc>
              <a:defRPr/>
            </a:pPr>
            <a:endParaRPr lang="en-US" sz="1600">
              <a:solidFill>
                <a:schemeClr val="tx1"/>
              </a:solidFill>
              <a:latin typeface="Arial" charset="0"/>
              <a:ea typeface="ＭＳ Ｐゴシック" charset="0"/>
              <a:cs typeface="Arial" charset="0"/>
              <a:sym typeface="Arial" charset="0"/>
            </a:endParaRPr>
          </a:p>
          <a:p>
            <a:pPr marL="38100" algn="r">
              <a:lnSpc>
                <a:spcPct val="160000"/>
              </a:lnSpc>
              <a:defRPr/>
            </a:pPr>
            <a:r>
              <a:rPr lang="en-US" sz="1600">
                <a:solidFill>
                  <a:schemeClr val="tx1"/>
                </a:solidFill>
                <a:latin typeface="Arial" charset="0"/>
                <a:ea typeface="ＭＳ Ｐゴシック" charset="0"/>
                <a:cs typeface="Arial" charset="0"/>
                <a:sym typeface="Arial" charset="0"/>
              </a:rPr>
              <a:t>vtinto@syr.edu</a:t>
            </a:r>
          </a:p>
          <a:p>
            <a:pPr marL="38100" algn="r">
              <a:lnSpc>
                <a:spcPct val="160000"/>
              </a:lnSpc>
              <a:defRPr/>
            </a:pPr>
            <a:endParaRPr lang="en-US" sz="1600">
              <a:solidFill>
                <a:schemeClr val="tx1"/>
              </a:solidFill>
              <a:latin typeface="Arial" charset="0"/>
              <a:ea typeface="ＭＳ Ｐゴシック" charset="0"/>
              <a:cs typeface="Arial" charset="0"/>
              <a:sym typeface="Arial"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7" name="Group 63"/>
          <p:cNvGrpSpPr>
            <a:grpSpLocks/>
          </p:cNvGrpSpPr>
          <p:nvPr/>
        </p:nvGrpSpPr>
        <p:grpSpPr bwMode="auto">
          <a:xfrm>
            <a:off x="-6350" y="14288"/>
            <a:ext cx="9147175" cy="6867525"/>
            <a:chOff x="0" y="0"/>
            <a:chExt cx="5762" cy="4326"/>
          </a:xfrm>
        </p:grpSpPr>
        <p:sp>
          <p:nvSpPr>
            <p:cNvPr id="4101" name="Rectangle 1"/>
            <p:cNvSpPr>
              <a:spLocks/>
            </p:cNvSpPr>
            <p:nvPr/>
          </p:nvSpPr>
          <p:spPr bwMode="auto">
            <a:xfrm>
              <a:off x="0" y="0"/>
              <a:ext cx="48" cy="4320"/>
            </a:xfrm>
            <a:prstGeom prst="rect">
              <a:avLst/>
            </a:prstGeom>
            <a:solidFill>
              <a:srgbClr val="DDDDDD"/>
            </a:solidFill>
            <a:ln w="9525">
              <a:noFill/>
              <a:miter lim="800000"/>
              <a:headEnd/>
              <a:tailEnd/>
            </a:ln>
          </p:spPr>
          <p:txBody>
            <a:bodyPr lIns="0" tIns="0" rIns="0" bIns="0"/>
            <a:lstStyle/>
            <a:p>
              <a:endParaRPr lang="en-US"/>
            </a:p>
          </p:txBody>
        </p:sp>
        <p:sp>
          <p:nvSpPr>
            <p:cNvPr id="4102" name="Rectangle 2"/>
            <p:cNvSpPr>
              <a:spLocks/>
            </p:cNvSpPr>
            <p:nvPr/>
          </p:nvSpPr>
          <p:spPr bwMode="auto">
            <a:xfrm>
              <a:off x="96" y="6"/>
              <a:ext cx="48" cy="4320"/>
            </a:xfrm>
            <a:prstGeom prst="rect">
              <a:avLst/>
            </a:prstGeom>
            <a:solidFill>
              <a:srgbClr val="DDDDDD"/>
            </a:solidFill>
            <a:ln w="9525">
              <a:noFill/>
              <a:miter lim="800000"/>
              <a:headEnd/>
              <a:tailEnd/>
            </a:ln>
          </p:spPr>
          <p:txBody>
            <a:bodyPr lIns="0" tIns="0" rIns="0" bIns="0"/>
            <a:lstStyle/>
            <a:p>
              <a:endParaRPr lang="en-US"/>
            </a:p>
          </p:txBody>
        </p:sp>
        <p:sp>
          <p:nvSpPr>
            <p:cNvPr id="4103" name="Rectangle 3"/>
            <p:cNvSpPr>
              <a:spLocks/>
            </p:cNvSpPr>
            <p:nvPr/>
          </p:nvSpPr>
          <p:spPr bwMode="auto">
            <a:xfrm>
              <a:off x="192" y="6"/>
              <a:ext cx="48" cy="4320"/>
            </a:xfrm>
            <a:prstGeom prst="rect">
              <a:avLst/>
            </a:prstGeom>
            <a:solidFill>
              <a:srgbClr val="DDDDDD"/>
            </a:solidFill>
            <a:ln w="9525">
              <a:noFill/>
              <a:miter lim="800000"/>
              <a:headEnd/>
              <a:tailEnd/>
            </a:ln>
          </p:spPr>
          <p:txBody>
            <a:bodyPr lIns="0" tIns="0" rIns="0" bIns="0"/>
            <a:lstStyle/>
            <a:p>
              <a:endParaRPr lang="en-US"/>
            </a:p>
          </p:txBody>
        </p:sp>
        <p:sp>
          <p:nvSpPr>
            <p:cNvPr id="4104" name="Rectangle 4"/>
            <p:cNvSpPr>
              <a:spLocks/>
            </p:cNvSpPr>
            <p:nvPr/>
          </p:nvSpPr>
          <p:spPr bwMode="auto">
            <a:xfrm>
              <a:off x="288" y="6"/>
              <a:ext cx="48" cy="4320"/>
            </a:xfrm>
            <a:prstGeom prst="rect">
              <a:avLst/>
            </a:prstGeom>
            <a:solidFill>
              <a:srgbClr val="DDDDDD"/>
            </a:solidFill>
            <a:ln w="9525">
              <a:noFill/>
              <a:miter lim="800000"/>
              <a:headEnd/>
              <a:tailEnd/>
            </a:ln>
          </p:spPr>
          <p:txBody>
            <a:bodyPr lIns="0" tIns="0" rIns="0" bIns="0"/>
            <a:lstStyle/>
            <a:p>
              <a:endParaRPr lang="en-US"/>
            </a:p>
          </p:txBody>
        </p:sp>
        <p:sp>
          <p:nvSpPr>
            <p:cNvPr id="4105" name="Rectangle 5"/>
            <p:cNvSpPr>
              <a:spLocks/>
            </p:cNvSpPr>
            <p:nvPr/>
          </p:nvSpPr>
          <p:spPr bwMode="auto">
            <a:xfrm>
              <a:off x="384" y="6"/>
              <a:ext cx="48" cy="4320"/>
            </a:xfrm>
            <a:prstGeom prst="rect">
              <a:avLst/>
            </a:prstGeom>
            <a:solidFill>
              <a:srgbClr val="DDDDDD"/>
            </a:solidFill>
            <a:ln w="9525">
              <a:noFill/>
              <a:miter lim="800000"/>
              <a:headEnd/>
              <a:tailEnd/>
            </a:ln>
          </p:spPr>
          <p:txBody>
            <a:bodyPr lIns="0" tIns="0" rIns="0" bIns="0"/>
            <a:lstStyle/>
            <a:p>
              <a:endParaRPr lang="en-US"/>
            </a:p>
          </p:txBody>
        </p:sp>
        <p:sp>
          <p:nvSpPr>
            <p:cNvPr id="4106" name="Rectangle 6"/>
            <p:cNvSpPr>
              <a:spLocks/>
            </p:cNvSpPr>
            <p:nvPr/>
          </p:nvSpPr>
          <p:spPr bwMode="auto">
            <a:xfrm>
              <a:off x="480" y="6"/>
              <a:ext cx="48" cy="4320"/>
            </a:xfrm>
            <a:prstGeom prst="rect">
              <a:avLst/>
            </a:prstGeom>
            <a:solidFill>
              <a:srgbClr val="DDDDDD"/>
            </a:solidFill>
            <a:ln w="9525">
              <a:noFill/>
              <a:miter lim="800000"/>
              <a:headEnd/>
              <a:tailEnd/>
            </a:ln>
          </p:spPr>
          <p:txBody>
            <a:bodyPr lIns="0" tIns="0" rIns="0" bIns="0"/>
            <a:lstStyle/>
            <a:p>
              <a:endParaRPr lang="en-US"/>
            </a:p>
          </p:txBody>
        </p:sp>
        <p:sp>
          <p:nvSpPr>
            <p:cNvPr id="4107" name="Rectangle 7"/>
            <p:cNvSpPr>
              <a:spLocks/>
            </p:cNvSpPr>
            <p:nvPr/>
          </p:nvSpPr>
          <p:spPr bwMode="auto">
            <a:xfrm>
              <a:off x="576" y="6"/>
              <a:ext cx="48" cy="4320"/>
            </a:xfrm>
            <a:prstGeom prst="rect">
              <a:avLst/>
            </a:prstGeom>
            <a:solidFill>
              <a:srgbClr val="DDDDDD"/>
            </a:solidFill>
            <a:ln w="9525">
              <a:noFill/>
              <a:miter lim="800000"/>
              <a:headEnd/>
              <a:tailEnd/>
            </a:ln>
          </p:spPr>
          <p:txBody>
            <a:bodyPr lIns="0" tIns="0" rIns="0" bIns="0"/>
            <a:lstStyle/>
            <a:p>
              <a:endParaRPr lang="en-US"/>
            </a:p>
          </p:txBody>
        </p:sp>
        <p:sp>
          <p:nvSpPr>
            <p:cNvPr id="4108" name="Rectangle 8"/>
            <p:cNvSpPr>
              <a:spLocks/>
            </p:cNvSpPr>
            <p:nvPr/>
          </p:nvSpPr>
          <p:spPr bwMode="auto">
            <a:xfrm>
              <a:off x="672" y="6"/>
              <a:ext cx="48" cy="4320"/>
            </a:xfrm>
            <a:prstGeom prst="rect">
              <a:avLst/>
            </a:prstGeom>
            <a:solidFill>
              <a:srgbClr val="DDDDDD"/>
            </a:solidFill>
            <a:ln w="9525">
              <a:noFill/>
              <a:miter lim="800000"/>
              <a:headEnd/>
              <a:tailEnd/>
            </a:ln>
          </p:spPr>
          <p:txBody>
            <a:bodyPr lIns="0" tIns="0" rIns="0" bIns="0"/>
            <a:lstStyle/>
            <a:p>
              <a:endParaRPr lang="en-US"/>
            </a:p>
          </p:txBody>
        </p:sp>
        <p:sp>
          <p:nvSpPr>
            <p:cNvPr id="4109" name="Rectangle 9"/>
            <p:cNvSpPr>
              <a:spLocks/>
            </p:cNvSpPr>
            <p:nvPr/>
          </p:nvSpPr>
          <p:spPr bwMode="auto">
            <a:xfrm>
              <a:off x="768" y="6"/>
              <a:ext cx="48" cy="4320"/>
            </a:xfrm>
            <a:prstGeom prst="rect">
              <a:avLst/>
            </a:prstGeom>
            <a:solidFill>
              <a:srgbClr val="DDDDDD"/>
            </a:solidFill>
            <a:ln w="9525">
              <a:noFill/>
              <a:miter lim="800000"/>
              <a:headEnd/>
              <a:tailEnd/>
            </a:ln>
          </p:spPr>
          <p:txBody>
            <a:bodyPr lIns="0" tIns="0" rIns="0" bIns="0"/>
            <a:lstStyle/>
            <a:p>
              <a:endParaRPr lang="en-US"/>
            </a:p>
          </p:txBody>
        </p:sp>
        <p:sp>
          <p:nvSpPr>
            <p:cNvPr id="4110" name="Rectangle 10"/>
            <p:cNvSpPr>
              <a:spLocks/>
            </p:cNvSpPr>
            <p:nvPr/>
          </p:nvSpPr>
          <p:spPr bwMode="auto">
            <a:xfrm>
              <a:off x="864" y="6"/>
              <a:ext cx="48" cy="4320"/>
            </a:xfrm>
            <a:prstGeom prst="rect">
              <a:avLst/>
            </a:prstGeom>
            <a:solidFill>
              <a:srgbClr val="DDDDDD"/>
            </a:solidFill>
            <a:ln w="9525">
              <a:noFill/>
              <a:miter lim="800000"/>
              <a:headEnd/>
              <a:tailEnd/>
            </a:ln>
          </p:spPr>
          <p:txBody>
            <a:bodyPr lIns="0" tIns="0" rIns="0" bIns="0"/>
            <a:lstStyle/>
            <a:p>
              <a:endParaRPr lang="en-US"/>
            </a:p>
          </p:txBody>
        </p:sp>
        <p:sp>
          <p:nvSpPr>
            <p:cNvPr id="4111" name="Rectangle 11"/>
            <p:cNvSpPr>
              <a:spLocks/>
            </p:cNvSpPr>
            <p:nvPr/>
          </p:nvSpPr>
          <p:spPr bwMode="auto">
            <a:xfrm>
              <a:off x="960" y="6"/>
              <a:ext cx="48" cy="4320"/>
            </a:xfrm>
            <a:prstGeom prst="rect">
              <a:avLst/>
            </a:prstGeom>
            <a:solidFill>
              <a:srgbClr val="DDDDDD"/>
            </a:solidFill>
            <a:ln w="9525">
              <a:noFill/>
              <a:miter lim="800000"/>
              <a:headEnd/>
              <a:tailEnd/>
            </a:ln>
          </p:spPr>
          <p:txBody>
            <a:bodyPr lIns="0" tIns="0" rIns="0" bIns="0"/>
            <a:lstStyle/>
            <a:p>
              <a:endParaRPr lang="en-US"/>
            </a:p>
          </p:txBody>
        </p:sp>
        <p:sp>
          <p:nvSpPr>
            <p:cNvPr id="4112" name="Rectangle 12"/>
            <p:cNvSpPr>
              <a:spLocks/>
            </p:cNvSpPr>
            <p:nvPr/>
          </p:nvSpPr>
          <p:spPr bwMode="auto">
            <a:xfrm>
              <a:off x="1056" y="6"/>
              <a:ext cx="48" cy="4320"/>
            </a:xfrm>
            <a:prstGeom prst="rect">
              <a:avLst/>
            </a:prstGeom>
            <a:solidFill>
              <a:srgbClr val="DDDDDD"/>
            </a:solidFill>
            <a:ln w="9525">
              <a:noFill/>
              <a:miter lim="800000"/>
              <a:headEnd/>
              <a:tailEnd/>
            </a:ln>
          </p:spPr>
          <p:txBody>
            <a:bodyPr lIns="0" tIns="0" rIns="0" bIns="0"/>
            <a:lstStyle/>
            <a:p>
              <a:endParaRPr lang="en-US"/>
            </a:p>
          </p:txBody>
        </p:sp>
        <p:sp>
          <p:nvSpPr>
            <p:cNvPr id="4113" name="Rectangle 13"/>
            <p:cNvSpPr>
              <a:spLocks/>
            </p:cNvSpPr>
            <p:nvPr/>
          </p:nvSpPr>
          <p:spPr bwMode="auto">
            <a:xfrm>
              <a:off x="1152" y="6"/>
              <a:ext cx="48" cy="4320"/>
            </a:xfrm>
            <a:prstGeom prst="rect">
              <a:avLst/>
            </a:prstGeom>
            <a:solidFill>
              <a:srgbClr val="DDDDDD"/>
            </a:solidFill>
            <a:ln w="9525">
              <a:noFill/>
              <a:miter lim="800000"/>
              <a:headEnd/>
              <a:tailEnd/>
            </a:ln>
          </p:spPr>
          <p:txBody>
            <a:bodyPr lIns="0" tIns="0" rIns="0" bIns="0"/>
            <a:lstStyle/>
            <a:p>
              <a:endParaRPr lang="en-US"/>
            </a:p>
          </p:txBody>
        </p:sp>
        <p:sp>
          <p:nvSpPr>
            <p:cNvPr id="4114" name="Rectangle 14"/>
            <p:cNvSpPr>
              <a:spLocks/>
            </p:cNvSpPr>
            <p:nvPr/>
          </p:nvSpPr>
          <p:spPr bwMode="auto">
            <a:xfrm>
              <a:off x="1248" y="6"/>
              <a:ext cx="48" cy="4320"/>
            </a:xfrm>
            <a:prstGeom prst="rect">
              <a:avLst/>
            </a:prstGeom>
            <a:solidFill>
              <a:srgbClr val="DDDDDD"/>
            </a:solidFill>
            <a:ln w="9525">
              <a:noFill/>
              <a:miter lim="800000"/>
              <a:headEnd/>
              <a:tailEnd/>
            </a:ln>
          </p:spPr>
          <p:txBody>
            <a:bodyPr lIns="0" tIns="0" rIns="0" bIns="0"/>
            <a:lstStyle/>
            <a:p>
              <a:endParaRPr lang="en-US"/>
            </a:p>
          </p:txBody>
        </p:sp>
        <p:sp>
          <p:nvSpPr>
            <p:cNvPr id="4115" name="Rectangle 15"/>
            <p:cNvSpPr>
              <a:spLocks/>
            </p:cNvSpPr>
            <p:nvPr/>
          </p:nvSpPr>
          <p:spPr bwMode="auto">
            <a:xfrm>
              <a:off x="1344" y="6"/>
              <a:ext cx="48" cy="4320"/>
            </a:xfrm>
            <a:prstGeom prst="rect">
              <a:avLst/>
            </a:prstGeom>
            <a:solidFill>
              <a:srgbClr val="DDDDDD"/>
            </a:solidFill>
            <a:ln w="9525">
              <a:noFill/>
              <a:miter lim="800000"/>
              <a:headEnd/>
              <a:tailEnd/>
            </a:ln>
          </p:spPr>
          <p:txBody>
            <a:bodyPr lIns="0" tIns="0" rIns="0" bIns="0"/>
            <a:lstStyle/>
            <a:p>
              <a:endParaRPr lang="en-US"/>
            </a:p>
          </p:txBody>
        </p:sp>
        <p:sp>
          <p:nvSpPr>
            <p:cNvPr id="4116" name="Rectangle 16"/>
            <p:cNvSpPr>
              <a:spLocks/>
            </p:cNvSpPr>
            <p:nvPr/>
          </p:nvSpPr>
          <p:spPr bwMode="auto">
            <a:xfrm>
              <a:off x="1440" y="6"/>
              <a:ext cx="48" cy="4320"/>
            </a:xfrm>
            <a:prstGeom prst="rect">
              <a:avLst/>
            </a:prstGeom>
            <a:solidFill>
              <a:srgbClr val="DDDDDD"/>
            </a:solidFill>
            <a:ln w="9525">
              <a:noFill/>
              <a:miter lim="800000"/>
              <a:headEnd/>
              <a:tailEnd/>
            </a:ln>
          </p:spPr>
          <p:txBody>
            <a:bodyPr lIns="0" tIns="0" rIns="0" bIns="0"/>
            <a:lstStyle/>
            <a:p>
              <a:endParaRPr lang="en-US"/>
            </a:p>
          </p:txBody>
        </p:sp>
        <p:sp>
          <p:nvSpPr>
            <p:cNvPr id="4117" name="Rectangle 17"/>
            <p:cNvSpPr>
              <a:spLocks/>
            </p:cNvSpPr>
            <p:nvPr/>
          </p:nvSpPr>
          <p:spPr bwMode="auto">
            <a:xfrm>
              <a:off x="1536" y="6"/>
              <a:ext cx="48" cy="4320"/>
            </a:xfrm>
            <a:prstGeom prst="rect">
              <a:avLst/>
            </a:prstGeom>
            <a:solidFill>
              <a:srgbClr val="DDDDDD"/>
            </a:solidFill>
            <a:ln w="9525">
              <a:noFill/>
              <a:miter lim="800000"/>
              <a:headEnd/>
              <a:tailEnd/>
            </a:ln>
          </p:spPr>
          <p:txBody>
            <a:bodyPr lIns="0" tIns="0" rIns="0" bIns="0"/>
            <a:lstStyle/>
            <a:p>
              <a:endParaRPr lang="en-US"/>
            </a:p>
          </p:txBody>
        </p:sp>
        <p:sp>
          <p:nvSpPr>
            <p:cNvPr id="4118" name="Rectangle 18"/>
            <p:cNvSpPr>
              <a:spLocks/>
            </p:cNvSpPr>
            <p:nvPr/>
          </p:nvSpPr>
          <p:spPr bwMode="auto">
            <a:xfrm>
              <a:off x="1632" y="6"/>
              <a:ext cx="48" cy="4320"/>
            </a:xfrm>
            <a:prstGeom prst="rect">
              <a:avLst/>
            </a:prstGeom>
            <a:solidFill>
              <a:srgbClr val="DDDDDD"/>
            </a:solidFill>
            <a:ln w="9525">
              <a:noFill/>
              <a:miter lim="800000"/>
              <a:headEnd/>
              <a:tailEnd/>
            </a:ln>
          </p:spPr>
          <p:txBody>
            <a:bodyPr lIns="0" tIns="0" rIns="0" bIns="0"/>
            <a:lstStyle/>
            <a:p>
              <a:endParaRPr lang="en-US"/>
            </a:p>
          </p:txBody>
        </p:sp>
        <p:sp>
          <p:nvSpPr>
            <p:cNvPr id="4119" name="Rectangle 19"/>
            <p:cNvSpPr>
              <a:spLocks/>
            </p:cNvSpPr>
            <p:nvPr/>
          </p:nvSpPr>
          <p:spPr bwMode="auto">
            <a:xfrm>
              <a:off x="1728" y="6"/>
              <a:ext cx="48" cy="4320"/>
            </a:xfrm>
            <a:prstGeom prst="rect">
              <a:avLst/>
            </a:prstGeom>
            <a:solidFill>
              <a:srgbClr val="DDDDDD"/>
            </a:solidFill>
            <a:ln w="9525">
              <a:noFill/>
              <a:miter lim="800000"/>
              <a:headEnd/>
              <a:tailEnd/>
            </a:ln>
          </p:spPr>
          <p:txBody>
            <a:bodyPr lIns="0" tIns="0" rIns="0" bIns="0"/>
            <a:lstStyle/>
            <a:p>
              <a:endParaRPr lang="en-US"/>
            </a:p>
          </p:txBody>
        </p:sp>
        <p:sp>
          <p:nvSpPr>
            <p:cNvPr id="4120" name="Rectangle 20"/>
            <p:cNvSpPr>
              <a:spLocks/>
            </p:cNvSpPr>
            <p:nvPr/>
          </p:nvSpPr>
          <p:spPr bwMode="auto">
            <a:xfrm>
              <a:off x="1824" y="6"/>
              <a:ext cx="48" cy="4320"/>
            </a:xfrm>
            <a:prstGeom prst="rect">
              <a:avLst/>
            </a:prstGeom>
            <a:solidFill>
              <a:srgbClr val="DDDDDD"/>
            </a:solidFill>
            <a:ln w="9525">
              <a:noFill/>
              <a:miter lim="800000"/>
              <a:headEnd/>
              <a:tailEnd/>
            </a:ln>
          </p:spPr>
          <p:txBody>
            <a:bodyPr lIns="0" tIns="0" rIns="0" bIns="0"/>
            <a:lstStyle/>
            <a:p>
              <a:endParaRPr lang="en-US"/>
            </a:p>
          </p:txBody>
        </p:sp>
        <p:sp>
          <p:nvSpPr>
            <p:cNvPr id="4121" name="Rectangle 21"/>
            <p:cNvSpPr>
              <a:spLocks/>
            </p:cNvSpPr>
            <p:nvPr/>
          </p:nvSpPr>
          <p:spPr bwMode="auto">
            <a:xfrm>
              <a:off x="1920" y="6"/>
              <a:ext cx="48" cy="4320"/>
            </a:xfrm>
            <a:prstGeom prst="rect">
              <a:avLst/>
            </a:prstGeom>
            <a:solidFill>
              <a:srgbClr val="DDDDDD"/>
            </a:solidFill>
            <a:ln w="9525">
              <a:noFill/>
              <a:miter lim="800000"/>
              <a:headEnd/>
              <a:tailEnd/>
            </a:ln>
          </p:spPr>
          <p:txBody>
            <a:bodyPr lIns="0" tIns="0" rIns="0" bIns="0"/>
            <a:lstStyle/>
            <a:p>
              <a:endParaRPr lang="en-US"/>
            </a:p>
          </p:txBody>
        </p:sp>
        <p:sp>
          <p:nvSpPr>
            <p:cNvPr id="4122" name="Rectangle 22"/>
            <p:cNvSpPr>
              <a:spLocks/>
            </p:cNvSpPr>
            <p:nvPr/>
          </p:nvSpPr>
          <p:spPr bwMode="auto">
            <a:xfrm>
              <a:off x="2016" y="6"/>
              <a:ext cx="48" cy="4320"/>
            </a:xfrm>
            <a:prstGeom prst="rect">
              <a:avLst/>
            </a:prstGeom>
            <a:solidFill>
              <a:srgbClr val="DDDDDD"/>
            </a:solidFill>
            <a:ln w="9525">
              <a:noFill/>
              <a:miter lim="800000"/>
              <a:headEnd/>
              <a:tailEnd/>
            </a:ln>
          </p:spPr>
          <p:txBody>
            <a:bodyPr lIns="0" tIns="0" rIns="0" bIns="0"/>
            <a:lstStyle/>
            <a:p>
              <a:endParaRPr lang="en-US"/>
            </a:p>
          </p:txBody>
        </p:sp>
        <p:sp>
          <p:nvSpPr>
            <p:cNvPr id="4123" name="Rectangle 23"/>
            <p:cNvSpPr>
              <a:spLocks/>
            </p:cNvSpPr>
            <p:nvPr/>
          </p:nvSpPr>
          <p:spPr bwMode="auto">
            <a:xfrm>
              <a:off x="2112" y="6"/>
              <a:ext cx="48" cy="4320"/>
            </a:xfrm>
            <a:prstGeom prst="rect">
              <a:avLst/>
            </a:prstGeom>
            <a:solidFill>
              <a:srgbClr val="DDDDDD"/>
            </a:solidFill>
            <a:ln w="9525">
              <a:noFill/>
              <a:miter lim="800000"/>
              <a:headEnd/>
              <a:tailEnd/>
            </a:ln>
          </p:spPr>
          <p:txBody>
            <a:bodyPr lIns="0" tIns="0" rIns="0" bIns="0"/>
            <a:lstStyle/>
            <a:p>
              <a:endParaRPr lang="en-US"/>
            </a:p>
          </p:txBody>
        </p:sp>
        <p:sp>
          <p:nvSpPr>
            <p:cNvPr id="4124" name="Rectangle 24"/>
            <p:cNvSpPr>
              <a:spLocks/>
            </p:cNvSpPr>
            <p:nvPr/>
          </p:nvSpPr>
          <p:spPr bwMode="auto">
            <a:xfrm>
              <a:off x="2208" y="6"/>
              <a:ext cx="48" cy="4320"/>
            </a:xfrm>
            <a:prstGeom prst="rect">
              <a:avLst/>
            </a:prstGeom>
            <a:solidFill>
              <a:srgbClr val="DDDDDD"/>
            </a:solidFill>
            <a:ln w="9525">
              <a:noFill/>
              <a:miter lim="800000"/>
              <a:headEnd/>
              <a:tailEnd/>
            </a:ln>
          </p:spPr>
          <p:txBody>
            <a:bodyPr lIns="0" tIns="0" rIns="0" bIns="0"/>
            <a:lstStyle/>
            <a:p>
              <a:endParaRPr lang="en-US"/>
            </a:p>
          </p:txBody>
        </p:sp>
        <p:sp>
          <p:nvSpPr>
            <p:cNvPr id="4125" name="Rectangle 25"/>
            <p:cNvSpPr>
              <a:spLocks/>
            </p:cNvSpPr>
            <p:nvPr/>
          </p:nvSpPr>
          <p:spPr bwMode="auto">
            <a:xfrm>
              <a:off x="2304" y="6"/>
              <a:ext cx="48" cy="4320"/>
            </a:xfrm>
            <a:prstGeom prst="rect">
              <a:avLst/>
            </a:prstGeom>
            <a:solidFill>
              <a:srgbClr val="DDDDDD"/>
            </a:solidFill>
            <a:ln w="9525">
              <a:noFill/>
              <a:miter lim="800000"/>
              <a:headEnd/>
              <a:tailEnd/>
            </a:ln>
          </p:spPr>
          <p:txBody>
            <a:bodyPr lIns="0" tIns="0" rIns="0" bIns="0"/>
            <a:lstStyle/>
            <a:p>
              <a:endParaRPr lang="en-US"/>
            </a:p>
          </p:txBody>
        </p:sp>
        <p:sp>
          <p:nvSpPr>
            <p:cNvPr id="4126" name="Rectangle 26"/>
            <p:cNvSpPr>
              <a:spLocks/>
            </p:cNvSpPr>
            <p:nvPr/>
          </p:nvSpPr>
          <p:spPr bwMode="auto">
            <a:xfrm>
              <a:off x="2400" y="6"/>
              <a:ext cx="48" cy="4320"/>
            </a:xfrm>
            <a:prstGeom prst="rect">
              <a:avLst/>
            </a:prstGeom>
            <a:solidFill>
              <a:srgbClr val="DDDDDD"/>
            </a:solidFill>
            <a:ln w="9525">
              <a:noFill/>
              <a:miter lim="800000"/>
              <a:headEnd/>
              <a:tailEnd/>
            </a:ln>
          </p:spPr>
          <p:txBody>
            <a:bodyPr lIns="0" tIns="0" rIns="0" bIns="0"/>
            <a:lstStyle/>
            <a:p>
              <a:endParaRPr lang="en-US"/>
            </a:p>
          </p:txBody>
        </p:sp>
        <p:sp>
          <p:nvSpPr>
            <p:cNvPr id="4127" name="Rectangle 27"/>
            <p:cNvSpPr>
              <a:spLocks/>
            </p:cNvSpPr>
            <p:nvPr/>
          </p:nvSpPr>
          <p:spPr bwMode="auto">
            <a:xfrm>
              <a:off x="2496" y="6"/>
              <a:ext cx="48" cy="4320"/>
            </a:xfrm>
            <a:prstGeom prst="rect">
              <a:avLst/>
            </a:prstGeom>
            <a:solidFill>
              <a:srgbClr val="DDDDDD"/>
            </a:solidFill>
            <a:ln w="9525">
              <a:noFill/>
              <a:miter lim="800000"/>
              <a:headEnd/>
              <a:tailEnd/>
            </a:ln>
          </p:spPr>
          <p:txBody>
            <a:bodyPr lIns="0" tIns="0" rIns="0" bIns="0"/>
            <a:lstStyle/>
            <a:p>
              <a:endParaRPr lang="en-US"/>
            </a:p>
          </p:txBody>
        </p:sp>
        <p:sp>
          <p:nvSpPr>
            <p:cNvPr id="4128" name="Rectangle 28"/>
            <p:cNvSpPr>
              <a:spLocks/>
            </p:cNvSpPr>
            <p:nvPr/>
          </p:nvSpPr>
          <p:spPr bwMode="auto">
            <a:xfrm>
              <a:off x="2592" y="6"/>
              <a:ext cx="48" cy="4320"/>
            </a:xfrm>
            <a:prstGeom prst="rect">
              <a:avLst/>
            </a:prstGeom>
            <a:solidFill>
              <a:srgbClr val="DDDDDD"/>
            </a:solidFill>
            <a:ln w="9525">
              <a:noFill/>
              <a:miter lim="800000"/>
              <a:headEnd/>
              <a:tailEnd/>
            </a:ln>
          </p:spPr>
          <p:txBody>
            <a:bodyPr lIns="0" tIns="0" rIns="0" bIns="0"/>
            <a:lstStyle/>
            <a:p>
              <a:endParaRPr lang="en-US"/>
            </a:p>
          </p:txBody>
        </p:sp>
        <p:sp>
          <p:nvSpPr>
            <p:cNvPr id="4129" name="Rectangle 29"/>
            <p:cNvSpPr>
              <a:spLocks/>
            </p:cNvSpPr>
            <p:nvPr/>
          </p:nvSpPr>
          <p:spPr bwMode="auto">
            <a:xfrm>
              <a:off x="2688" y="6"/>
              <a:ext cx="48" cy="4320"/>
            </a:xfrm>
            <a:prstGeom prst="rect">
              <a:avLst/>
            </a:prstGeom>
            <a:solidFill>
              <a:srgbClr val="DDDDDD"/>
            </a:solidFill>
            <a:ln w="9525">
              <a:noFill/>
              <a:miter lim="800000"/>
              <a:headEnd/>
              <a:tailEnd/>
            </a:ln>
          </p:spPr>
          <p:txBody>
            <a:bodyPr lIns="0" tIns="0" rIns="0" bIns="0"/>
            <a:lstStyle/>
            <a:p>
              <a:endParaRPr lang="en-US"/>
            </a:p>
          </p:txBody>
        </p:sp>
        <p:sp>
          <p:nvSpPr>
            <p:cNvPr id="4130" name="Rectangle 30"/>
            <p:cNvSpPr>
              <a:spLocks/>
            </p:cNvSpPr>
            <p:nvPr/>
          </p:nvSpPr>
          <p:spPr bwMode="auto">
            <a:xfrm>
              <a:off x="2784" y="6"/>
              <a:ext cx="48" cy="4320"/>
            </a:xfrm>
            <a:prstGeom prst="rect">
              <a:avLst/>
            </a:prstGeom>
            <a:solidFill>
              <a:srgbClr val="DDDDDD"/>
            </a:solidFill>
            <a:ln w="9525">
              <a:noFill/>
              <a:miter lim="800000"/>
              <a:headEnd/>
              <a:tailEnd/>
            </a:ln>
          </p:spPr>
          <p:txBody>
            <a:bodyPr lIns="0" tIns="0" rIns="0" bIns="0"/>
            <a:lstStyle/>
            <a:p>
              <a:endParaRPr lang="en-US"/>
            </a:p>
          </p:txBody>
        </p:sp>
        <p:sp>
          <p:nvSpPr>
            <p:cNvPr id="4131" name="Rectangle 31"/>
            <p:cNvSpPr>
              <a:spLocks/>
            </p:cNvSpPr>
            <p:nvPr/>
          </p:nvSpPr>
          <p:spPr bwMode="auto">
            <a:xfrm>
              <a:off x="2880" y="6"/>
              <a:ext cx="48" cy="4320"/>
            </a:xfrm>
            <a:prstGeom prst="rect">
              <a:avLst/>
            </a:prstGeom>
            <a:solidFill>
              <a:srgbClr val="DDDDDD"/>
            </a:solidFill>
            <a:ln w="9525">
              <a:noFill/>
              <a:miter lim="800000"/>
              <a:headEnd/>
              <a:tailEnd/>
            </a:ln>
          </p:spPr>
          <p:txBody>
            <a:bodyPr lIns="0" tIns="0" rIns="0" bIns="0"/>
            <a:lstStyle/>
            <a:p>
              <a:endParaRPr lang="en-US"/>
            </a:p>
          </p:txBody>
        </p:sp>
        <p:sp>
          <p:nvSpPr>
            <p:cNvPr id="4132" name="Rectangle 32"/>
            <p:cNvSpPr>
              <a:spLocks/>
            </p:cNvSpPr>
            <p:nvPr/>
          </p:nvSpPr>
          <p:spPr bwMode="auto">
            <a:xfrm>
              <a:off x="2976" y="6"/>
              <a:ext cx="48" cy="4320"/>
            </a:xfrm>
            <a:prstGeom prst="rect">
              <a:avLst/>
            </a:prstGeom>
            <a:solidFill>
              <a:srgbClr val="DDDDDD"/>
            </a:solidFill>
            <a:ln w="9525">
              <a:noFill/>
              <a:miter lim="800000"/>
              <a:headEnd/>
              <a:tailEnd/>
            </a:ln>
          </p:spPr>
          <p:txBody>
            <a:bodyPr lIns="0" tIns="0" rIns="0" bIns="0"/>
            <a:lstStyle/>
            <a:p>
              <a:endParaRPr lang="en-US"/>
            </a:p>
          </p:txBody>
        </p:sp>
        <p:sp>
          <p:nvSpPr>
            <p:cNvPr id="4133" name="Rectangle 33"/>
            <p:cNvSpPr>
              <a:spLocks/>
            </p:cNvSpPr>
            <p:nvPr/>
          </p:nvSpPr>
          <p:spPr bwMode="auto">
            <a:xfrm>
              <a:off x="3072" y="6"/>
              <a:ext cx="48" cy="4320"/>
            </a:xfrm>
            <a:prstGeom prst="rect">
              <a:avLst/>
            </a:prstGeom>
            <a:solidFill>
              <a:srgbClr val="DDDDDD"/>
            </a:solidFill>
            <a:ln w="9525">
              <a:noFill/>
              <a:miter lim="800000"/>
              <a:headEnd/>
              <a:tailEnd/>
            </a:ln>
          </p:spPr>
          <p:txBody>
            <a:bodyPr lIns="0" tIns="0" rIns="0" bIns="0"/>
            <a:lstStyle/>
            <a:p>
              <a:endParaRPr lang="en-US"/>
            </a:p>
          </p:txBody>
        </p:sp>
        <p:sp>
          <p:nvSpPr>
            <p:cNvPr id="4134" name="Rectangle 34"/>
            <p:cNvSpPr>
              <a:spLocks/>
            </p:cNvSpPr>
            <p:nvPr/>
          </p:nvSpPr>
          <p:spPr bwMode="auto">
            <a:xfrm>
              <a:off x="3168" y="6"/>
              <a:ext cx="48" cy="4320"/>
            </a:xfrm>
            <a:prstGeom prst="rect">
              <a:avLst/>
            </a:prstGeom>
            <a:solidFill>
              <a:srgbClr val="DDDDDD"/>
            </a:solidFill>
            <a:ln w="9525">
              <a:noFill/>
              <a:miter lim="800000"/>
              <a:headEnd/>
              <a:tailEnd/>
            </a:ln>
          </p:spPr>
          <p:txBody>
            <a:bodyPr lIns="0" tIns="0" rIns="0" bIns="0"/>
            <a:lstStyle/>
            <a:p>
              <a:endParaRPr lang="en-US"/>
            </a:p>
          </p:txBody>
        </p:sp>
        <p:sp>
          <p:nvSpPr>
            <p:cNvPr id="4135" name="Rectangle 35"/>
            <p:cNvSpPr>
              <a:spLocks/>
            </p:cNvSpPr>
            <p:nvPr/>
          </p:nvSpPr>
          <p:spPr bwMode="auto">
            <a:xfrm>
              <a:off x="3264" y="6"/>
              <a:ext cx="48" cy="4320"/>
            </a:xfrm>
            <a:prstGeom prst="rect">
              <a:avLst/>
            </a:prstGeom>
            <a:solidFill>
              <a:srgbClr val="DDDDDD"/>
            </a:solidFill>
            <a:ln w="9525">
              <a:noFill/>
              <a:miter lim="800000"/>
              <a:headEnd/>
              <a:tailEnd/>
            </a:ln>
          </p:spPr>
          <p:txBody>
            <a:bodyPr lIns="0" tIns="0" rIns="0" bIns="0"/>
            <a:lstStyle/>
            <a:p>
              <a:endParaRPr lang="en-US"/>
            </a:p>
          </p:txBody>
        </p:sp>
        <p:sp>
          <p:nvSpPr>
            <p:cNvPr id="4136" name="Rectangle 36"/>
            <p:cNvSpPr>
              <a:spLocks/>
            </p:cNvSpPr>
            <p:nvPr/>
          </p:nvSpPr>
          <p:spPr bwMode="auto">
            <a:xfrm>
              <a:off x="3360" y="6"/>
              <a:ext cx="48" cy="4320"/>
            </a:xfrm>
            <a:prstGeom prst="rect">
              <a:avLst/>
            </a:prstGeom>
            <a:solidFill>
              <a:srgbClr val="DDDDDD"/>
            </a:solidFill>
            <a:ln w="9525">
              <a:noFill/>
              <a:miter lim="800000"/>
              <a:headEnd/>
              <a:tailEnd/>
            </a:ln>
          </p:spPr>
          <p:txBody>
            <a:bodyPr lIns="0" tIns="0" rIns="0" bIns="0"/>
            <a:lstStyle/>
            <a:p>
              <a:endParaRPr lang="en-US"/>
            </a:p>
          </p:txBody>
        </p:sp>
        <p:sp>
          <p:nvSpPr>
            <p:cNvPr id="4137" name="Rectangle 37"/>
            <p:cNvSpPr>
              <a:spLocks/>
            </p:cNvSpPr>
            <p:nvPr/>
          </p:nvSpPr>
          <p:spPr bwMode="auto">
            <a:xfrm>
              <a:off x="3456" y="6"/>
              <a:ext cx="48" cy="4320"/>
            </a:xfrm>
            <a:prstGeom prst="rect">
              <a:avLst/>
            </a:prstGeom>
            <a:solidFill>
              <a:srgbClr val="DDDDDD"/>
            </a:solidFill>
            <a:ln w="9525">
              <a:noFill/>
              <a:miter lim="800000"/>
              <a:headEnd/>
              <a:tailEnd/>
            </a:ln>
          </p:spPr>
          <p:txBody>
            <a:bodyPr lIns="0" tIns="0" rIns="0" bIns="0"/>
            <a:lstStyle/>
            <a:p>
              <a:endParaRPr lang="en-US"/>
            </a:p>
          </p:txBody>
        </p:sp>
        <p:sp>
          <p:nvSpPr>
            <p:cNvPr id="4138" name="Rectangle 38"/>
            <p:cNvSpPr>
              <a:spLocks/>
            </p:cNvSpPr>
            <p:nvPr/>
          </p:nvSpPr>
          <p:spPr bwMode="auto">
            <a:xfrm>
              <a:off x="3552" y="6"/>
              <a:ext cx="48" cy="4320"/>
            </a:xfrm>
            <a:prstGeom prst="rect">
              <a:avLst/>
            </a:prstGeom>
            <a:solidFill>
              <a:srgbClr val="DDDDDD"/>
            </a:solidFill>
            <a:ln w="9525">
              <a:noFill/>
              <a:miter lim="800000"/>
              <a:headEnd/>
              <a:tailEnd/>
            </a:ln>
          </p:spPr>
          <p:txBody>
            <a:bodyPr lIns="0" tIns="0" rIns="0" bIns="0"/>
            <a:lstStyle/>
            <a:p>
              <a:endParaRPr lang="en-US"/>
            </a:p>
          </p:txBody>
        </p:sp>
        <p:sp>
          <p:nvSpPr>
            <p:cNvPr id="4139" name="Rectangle 39"/>
            <p:cNvSpPr>
              <a:spLocks/>
            </p:cNvSpPr>
            <p:nvPr/>
          </p:nvSpPr>
          <p:spPr bwMode="auto">
            <a:xfrm>
              <a:off x="3648" y="6"/>
              <a:ext cx="48" cy="4320"/>
            </a:xfrm>
            <a:prstGeom prst="rect">
              <a:avLst/>
            </a:prstGeom>
            <a:solidFill>
              <a:srgbClr val="DDDDDD"/>
            </a:solidFill>
            <a:ln w="9525">
              <a:noFill/>
              <a:miter lim="800000"/>
              <a:headEnd/>
              <a:tailEnd/>
            </a:ln>
          </p:spPr>
          <p:txBody>
            <a:bodyPr lIns="0" tIns="0" rIns="0" bIns="0"/>
            <a:lstStyle/>
            <a:p>
              <a:endParaRPr lang="en-US"/>
            </a:p>
          </p:txBody>
        </p:sp>
        <p:sp>
          <p:nvSpPr>
            <p:cNvPr id="4140" name="Rectangle 40"/>
            <p:cNvSpPr>
              <a:spLocks/>
            </p:cNvSpPr>
            <p:nvPr/>
          </p:nvSpPr>
          <p:spPr bwMode="auto">
            <a:xfrm>
              <a:off x="3744" y="6"/>
              <a:ext cx="48" cy="4320"/>
            </a:xfrm>
            <a:prstGeom prst="rect">
              <a:avLst/>
            </a:prstGeom>
            <a:solidFill>
              <a:srgbClr val="DDDDDD"/>
            </a:solidFill>
            <a:ln w="9525">
              <a:noFill/>
              <a:miter lim="800000"/>
              <a:headEnd/>
              <a:tailEnd/>
            </a:ln>
          </p:spPr>
          <p:txBody>
            <a:bodyPr lIns="0" tIns="0" rIns="0" bIns="0"/>
            <a:lstStyle/>
            <a:p>
              <a:endParaRPr lang="en-US"/>
            </a:p>
          </p:txBody>
        </p:sp>
        <p:sp>
          <p:nvSpPr>
            <p:cNvPr id="4141" name="Rectangle 41"/>
            <p:cNvSpPr>
              <a:spLocks/>
            </p:cNvSpPr>
            <p:nvPr/>
          </p:nvSpPr>
          <p:spPr bwMode="auto">
            <a:xfrm>
              <a:off x="3840" y="6"/>
              <a:ext cx="48" cy="4320"/>
            </a:xfrm>
            <a:prstGeom prst="rect">
              <a:avLst/>
            </a:prstGeom>
            <a:solidFill>
              <a:srgbClr val="DDDDDD"/>
            </a:solidFill>
            <a:ln w="9525">
              <a:noFill/>
              <a:miter lim="800000"/>
              <a:headEnd/>
              <a:tailEnd/>
            </a:ln>
          </p:spPr>
          <p:txBody>
            <a:bodyPr lIns="0" tIns="0" rIns="0" bIns="0"/>
            <a:lstStyle/>
            <a:p>
              <a:endParaRPr lang="en-US"/>
            </a:p>
          </p:txBody>
        </p:sp>
        <p:sp>
          <p:nvSpPr>
            <p:cNvPr id="4142" name="Rectangle 42"/>
            <p:cNvSpPr>
              <a:spLocks/>
            </p:cNvSpPr>
            <p:nvPr/>
          </p:nvSpPr>
          <p:spPr bwMode="auto">
            <a:xfrm>
              <a:off x="3936" y="6"/>
              <a:ext cx="48" cy="4320"/>
            </a:xfrm>
            <a:prstGeom prst="rect">
              <a:avLst/>
            </a:prstGeom>
            <a:solidFill>
              <a:srgbClr val="DDDDDD"/>
            </a:solidFill>
            <a:ln w="9525">
              <a:noFill/>
              <a:miter lim="800000"/>
              <a:headEnd/>
              <a:tailEnd/>
            </a:ln>
          </p:spPr>
          <p:txBody>
            <a:bodyPr lIns="0" tIns="0" rIns="0" bIns="0"/>
            <a:lstStyle/>
            <a:p>
              <a:endParaRPr lang="en-US"/>
            </a:p>
          </p:txBody>
        </p:sp>
        <p:sp>
          <p:nvSpPr>
            <p:cNvPr id="4143" name="Rectangle 43"/>
            <p:cNvSpPr>
              <a:spLocks/>
            </p:cNvSpPr>
            <p:nvPr/>
          </p:nvSpPr>
          <p:spPr bwMode="auto">
            <a:xfrm>
              <a:off x="4032" y="6"/>
              <a:ext cx="48" cy="4320"/>
            </a:xfrm>
            <a:prstGeom prst="rect">
              <a:avLst/>
            </a:prstGeom>
            <a:solidFill>
              <a:srgbClr val="DDDDDD"/>
            </a:solidFill>
            <a:ln w="9525">
              <a:noFill/>
              <a:miter lim="800000"/>
              <a:headEnd/>
              <a:tailEnd/>
            </a:ln>
          </p:spPr>
          <p:txBody>
            <a:bodyPr lIns="0" tIns="0" rIns="0" bIns="0"/>
            <a:lstStyle/>
            <a:p>
              <a:endParaRPr lang="en-US"/>
            </a:p>
          </p:txBody>
        </p:sp>
        <p:sp>
          <p:nvSpPr>
            <p:cNvPr id="4144" name="Rectangle 44"/>
            <p:cNvSpPr>
              <a:spLocks/>
            </p:cNvSpPr>
            <p:nvPr/>
          </p:nvSpPr>
          <p:spPr bwMode="auto">
            <a:xfrm>
              <a:off x="4128" y="6"/>
              <a:ext cx="48" cy="4320"/>
            </a:xfrm>
            <a:prstGeom prst="rect">
              <a:avLst/>
            </a:prstGeom>
            <a:solidFill>
              <a:srgbClr val="DDDDDD"/>
            </a:solidFill>
            <a:ln w="9525">
              <a:noFill/>
              <a:miter lim="800000"/>
              <a:headEnd/>
              <a:tailEnd/>
            </a:ln>
          </p:spPr>
          <p:txBody>
            <a:bodyPr lIns="0" tIns="0" rIns="0" bIns="0"/>
            <a:lstStyle/>
            <a:p>
              <a:endParaRPr lang="en-US"/>
            </a:p>
          </p:txBody>
        </p:sp>
        <p:sp>
          <p:nvSpPr>
            <p:cNvPr id="4145" name="Rectangle 45"/>
            <p:cNvSpPr>
              <a:spLocks/>
            </p:cNvSpPr>
            <p:nvPr/>
          </p:nvSpPr>
          <p:spPr bwMode="auto">
            <a:xfrm>
              <a:off x="4224" y="6"/>
              <a:ext cx="48" cy="4320"/>
            </a:xfrm>
            <a:prstGeom prst="rect">
              <a:avLst/>
            </a:prstGeom>
            <a:solidFill>
              <a:srgbClr val="DDDDDD"/>
            </a:solidFill>
            <a:ln w="9525">
              <a:noFill/>
              <a:miter lim="800000"/>
              <a:headEnd/>
              <a:tailEnd/>
            </a:ln>
          </p:spPr>
          <p:txBody>
            <a:bodyPr lIns="0" tIns="0" rIns="0" bIns="0"/>
            <a:lstStyle/>
            <a:p>
              <a:endParaRPr lang="en-US"/>
            </a:p>
          </p:txBody>
        </p:sp>
        <p:sp>
          <p:nvSpPr>
            <p:cNvPr id="4146" name="Rectangle 46"/>
            <p:cNvSpPr>
              <a:spLocks/>
            </p:cNvSpPr>
            <p:nvPr/>
          </p:nvSpPr>
          <p:spPr bwMode="auto">
            <a:xfrm>
              <a:off x="4320" y="6"/>
              <a:ext cx="48" cy="4320"/>
            </a:xfrm>
            <a:prstGeom prst="rect">
              <a:avLst/>
            </a:prstGeom>
            <a:solidFill>
              <a:srgbClr val="DDDDDD"/>
            </a:solidFill>
            <a:ln w="9525">
              <a:noFill/>
              <a:miter lim="800000"/>
              <a:headEnd/>
              <a:tailEnd/>
            </a:ln>
          </p:spPr>
          <p:txBody>
            <a:bodyPr lIns="0" tIns="0" rIns="0" bIns="0"/>
            <a:lstStyle/>
            <a:p>
              <a:endParaRPr lang="en-US"/>
            </a:p>
          </p:txBody>
        </p:sp>
        <p:sp>
          <p:nvSpPr>
            <p:cNvPr id="4147" name="Rectangle 47"/>
            <p:cNvSpPr>
              <a:spLocks/>
            </p:cNvSpPr>
            <p:nvPr/>
          </p:nvSpPr>
          <p:spPr bwMode="auto">
            <a:xfrm>
              <a:off x="4416" y="6"/>
              <a:ext cx="48" cy="4320"/>
            </a:xfrm>
            <a:prstGeom prst="rect">
              <a:avLst/>
            </a:prstGeom>
            <a:solidFill>
              <a:srgbClr val="DDDDDD"/>
            </a:solidFill>
            <a:ln w="9525">
              <a:noFill/>
              <a:miter lim="800000"/>
              <a:headEnd/>
              <a:tailEnd/>
            </a:ln>
          </p:spPr>
          <p:txBody>
            <a:bodyPr lIns="0" tIns="0" rIns="0" bIns="0"/>
            <a:lstStyle/>
            <a:p>
              <a:endParaRPr lang="en-US"/>
            </a:p>
          </p:txBody>
        </p:sp>
        <p:sp>
          <p:nvSpPr>
            <p:cNvPr id="4148" name="Rectangle 48"/>
            <p:cNvSpPr>
              <a:spLocks/>
            </p:cNvSpPr>
            <p:nvPr/>
          </p:nvSpPr>
          <p:spPr bwMode="auto">
            <a:xfrm>
              <a:off x="4512" y="6"/>
              <a:ext cx="48" cy="4320"/>
            </a:xfrm>
            <a:prstGeom prst="rect">
              <a:avLst/>
            </a:prstGeom>
            <a:solidFill>
              <a:srgbClr val="DDDDDD"/>
            </a:solidFill>
            <a:ln w="9525">
              <a:noFill/>
              <a:miter lim="800000"/>
              <a:headEnd/>
              <a:tailEnd/>
            </a:ln>
          </p:spPr>
          <p:txBody>
            <a:bodyPr lIns="0" tIns="0" rIns="0" bIns="0"/>
            <a:lstStyle/>
            <a:p>
              <a:endParaRPr lang="en-US"/>
            </a:p>
          </p:txBody>
        </p:sp>
        <p:sp>
          <p:nvSpPr>
            <p:cNvPr id="4149" name="Rectangle 49"/>
            <p:cNvSpPr>
              <a:spLocks/>
            </p:cNvSpPr>
            <p:nvPr/>
          </p:nvSpPr>
          <p:spPr bwMode="auto">
            <a:xfrm>
              <a:off x="4608" y="6"/>
              <a:ext cx="48" cy="4320"/>
            </a:xfrm>
            <a:prstGeom prst="rect">
              <a:avLst/>
            </a:prstGeom>
            <a:solidFill>
              <a:srgbClr val="DDDDDD"/>
            </a:solidFill>
            <a:ln w="9525">
              <a:noFill/>
              <a:miter lim="800000"/>
              <a:headEnd/>
              <a:tailEnd/>
            </a:ln>
          </p:spPr>
          <p:txBody>
            <a:bodyPr lIns="0" tIns="0" rIns="0" bIns="0"/>
            <a:lstStyle/>
            <a:p>
              <a:endParaRPr lang="en-US"/>
            </a:p>
          </p:txBody>
        </p:sp>
        <p:sp>
          <p:nvSpPr>
            <p:cNvPr id="4150" name="Rectangle 50"/>
            <p:cNvSpPr>
              <a:spLocks/>
            </p:cNvSpPr>
            <p:nvPr/>
          </p:nvSpPr>
          <p:spPr bwMode="auto">
            <a:xfrm>
              <a:off x="4704" y="6"/>
              <a:ext cx="48" cy="4320"/>
            </a:xfrm>
            <a:prstGeom prst="rect">
              <a:avLst/>
            </a:prstGeom>
            <a:solidFill>
              <a:srgbClr val="DDDDDD"/>
            </a:solidFill>
            <a:ln w="9525">
              <a:noFill/>
              <a:miter lim="800000"/>
              <a:headEnd/>
              <a:tailEnd/>
            </a:ln>
          </p:spPr>
          <p:txBody>
            <a:bodyPr lIns="0" tIns="0" rIns="0" bIns="0"/>
            <a:lstStyle/>
            <a:p>
              <a:endParaRPr lang="en-US"/>
            </a:p>
          </p:txBody>
        </p:sp>
        <p:sp>
          <p:nvSpPr>
            <p:cNvPr id="4151" name="Rectangle 51"/>
            <p:cNvSpPr>
              <a:spLocks/>
            </p:cNvSpPr>
            <p:nvPr/>
          </p:nvSpPr>
          <p:spPr bwMode="auto">
            <a:xfrm>
              <a:off x="4800" y="6"/>
              <a:ext cx="48" cy="4320"/>
            </a:xfrm>
            <a:prstGeom prst="rect">
              <a:avLst/>
            </a:prstGeom>
            <a:solidFill>
              <a:srgbClr val="DDDDDD"/>
            </a:solidFill>
            <a:ln w="9525">
              <a:noFill/>
              <a:miter lim="800000"/>
              <a:headEnd/>
              <a:tailEnd/>
            </a:ln>
          </p:spPr>
          <p:txBody>
            <a:bodyPr lIns="0" tIns="0" rIns="0" bIns="0"/>
            <a:lstStyle/>
            <a:p>
              <a:endParaRPr lang="en-US"/>
            </a:p>
          </p:txBody>
        </p:sp>
        <p:sp>
          <p:nvSpPr>
            <p:cNvPr id="4152" name="Rectangle 52"/>
            <p:cNvSpPr>
              <a:spLocks/>
            </p:cNvSpPr>
            <p:nvPr/>
          </p:nvSpPr>
          <p:spPr bwMode="auto">
            <a:xfrm>
              <a:off x="4896" y="6"/>
              <a:ext cx="48" cy="4320"/>
            </a:xfrm>
            <a:prstGeom prst="rect">
              <a:avLst/>
            </a:prstGeom>
            <a:solidFill>
              <a:srgbClr val="DDDDDD"/>
            </a:solidFill>
            <a:ln w="9525">
              <a:noFill/>
              <a:miter lim="800000"/>
              <a:headEnd/>
              <a:tailEnd/>
            </a:ln>
          </p:spPr>
          <p:txBody>
            <a:bodyPr lIns="0" tIns="0" rIns="0" bIns="0"/>
            <a:lstStyle/>
            <a:p>
              <a:endParaRPr lang="en-US"/>
            </a:p>
          </p:txBody>
        </p:sp>
        <p:sp>
          <p:nvSpPr>
            <p:cNvPr id="4153" name="Rectangle 53"/>
            <p:cNvSpPr>
              <a:spLocks/>
            </p:cNvSpPr>
            <p:nvPr/>
          </p:nvSpPr>
          <p:spPr bwMode="auto">
            <a:xfrm>
              <a:off x="4992" y="6"/>
              <a:ext cx="48" cy="4320"/>
            </a:xfrm>
            <a:prstGeom prst="rect">
              <a:avLst/>
            </a:prstGeom>
            <a:solidFill>
              <a:srgbClr val="DDDDDD"/>
            </a:solidFill>
            <a:ln w="9525">
              <a:noFill/>
              <a:miter lim="800000"/>
              <a:headEnd/>
              <a:tailEnd/>
            </a:ln>
          </p:spPr>
          <p:txBody>
            <a:bodyPr lIns="0" tIns="0" rIns="0" bIns="0"/>
            <a:lstStyle/>
            <a:p>
              <a:endParaRPr lang="en-US"/>
            </a:p>
          </p:txBody>
        </p:sp>
        <p:sp>
          <p:nvSpPr>
            <p:cNvPr id="4154" name="Rectangle 54"/>
            <p:cNvSpPr>
              <a:spLocks/>
            </p:cNvSpPr>
            <p:nvPr/>
          </p:nvSpPr>
          <p:spPr bwMode="auto">
            <a:xfrm>
              <a:off x="5088" y="6"/>
              <a:ext cx="48" cy="4320"/>
            </a:xfrm>
            <a:prstGeom prst="rect">
              <a:avLst/>
            </a:prstGeom>
            <a:solidFill>
              <a:srgbClr val="DDDDDD"/>
            </a:solidFill>
            <a:ln w="9525">
              <a:noFill/>
              <a:miter lim="800000"/>
              <a:headEnd/>
              <a:tailEnd/>
            </a:ln>
          </p:spPr>
          <p:txBody>
            <a:bodyPr lIns="0" tIns="0" rIns="0" bIns="0"/>
            <a:lstStyle/>
            <a:p>
              <a:endParaRPr lang="en-US"/>
            </a:p>
          </p:txBody>
        </p:sp>
        <p:sp>
          <p:nvSpPr>
            <p:cNvPr id="4155" name="Rectangle 55"/>
            <p:cNvSpPr>
              <a:spLocks/>
            </p:cNvSpPr>
            <p:nvPr/>
          </p:nvSpPr>
          <p:spPr bwMode="auto">
            <a:xfrm>
              <a:off x="5184" y="6"/>
              <a:ext cx="48" cy="4320"/>
            </a:xfrm>
            <a:prstGeom prst="rect">
              <a:avLst/>
            </a:prstGeom>
            <a:solidFill>
              <a:srgbClr val="DDDDDD"/>
            </a:solidFill>
            <a:ln w="9525">
              <a:noFill/>
              <a:miter lim="800000"/>
              <a:headEnd/>
              <a:tailEnd/>
            </a:ln>
          </p:spPr>
          <p:txBody>
            <a:bodyPr lIns="0" tIns="0" rIns="0" bIns="0"/>
            <a:lstStyle/>
            <a:p>
              <a:endParaRPr lang="en-US"/>
            </a:p>
          </p:txBody>
        </p:sp>
        <p:sp>
          <p:nvSpPr>
            <p:cNvPr id="4156" name="Rectangle 56"/>
            <p:cNvSpPr>
              <a:spLocks/>
            </p:cNvSpPr>
            <p:nvPr/>
          </p:nvSpPr>
          <p:spPr bwMode="auto">
            <a:xfrm>
              <a:off x="5280" y="6"/>
              <a:ext cx="48" cy="4320"/>
            </a:xfrm>
            <a:prstGeom prst="rect">
              <a:avLst/>
            </a:prstGeom>
            <a:solidFill>
              <a:srgbClr val="DDDDDD"/>
            </a:solidFill>
            <a:ln w="9525">
              <a:noFill/>
              <a:miter lim="800000"/>
              <a:headEnd/>
              <a:tailEnd/>
            </a:ln>
          </p:spPr>
          <p:txBody>
            <a:bodyPr lIns="0" tIns="0" rIns="0" bIns="0"/>
            <a:lstStyle/>
            <a:p>
              <a:endParaRPr lang="en-US"/>
            </a:p>
          </p:txBody>
        </p:sp>
        <p:sp>
          <p:nvSpPr>
            <p:cNvPr id="4157" name="Rectangle 57"/>
            <p:cNvSpPr>
              <a:spLocks/>
            </p:cNvSpPr>
            <p:nvPr/>
          </p:nvSpPr>
          <p:spPr bwMode="auto">
            <a:xfrm>
              <a:off x="5376" y="6"/>
              <a:ext cx="48" cy="4320"/>
            </a:xfrm>
            <a:prstGeom prst="rect">
              <a:avLst/>
            </a:prstGeom>
            <a:solidFill>
              <a:srgbClr val="DDDDDD"/>
            </a:solidFill>
            <a:ln w="9525">
              <a:noFill/>
              <a:miter lim="800000"/>
              <a:headEnd/>
              <a:tailEnd/>
            </a:ln>
          </p:spPr>
          <p:txBody>
            <a:bodyPr lIns="0" tIns="0" rIns="0" bIns="0"/>
            <a:lstStyle/>
            <a:p>
              <a:endParaRPr lang="en-US"/>
            </a:p>
          </p:txBody>
        </p:sp>
        <p:sp>
          <p:nvSpPr>
            <p:cNvPr id="4158" name="Rectangle 58"/>
            <p:cNvSpPr>
              <a:spLocks/>
            </p:cNvSpPr>
            <p:nvPr/>
          </p:nvSpPr>
          <p:spPr bwMode="auto">
            <a:xfrm>
              <a:off x="5472" y="6"/>
              <a:ext cx="48" cy="4320"/>
            </a:xfrm>
            <a:prstGeom prst="rect">
              <a:avLst/>
            </a:prstGeom>
            <a:solidFill>
              <a:srgbClr val="DDDDDD"/>
            </a:solidFill>
            <a:ln w="9525">
              <a:noFill/>
              <a:miter lim="800000"/>
              <a:headEnd/>
              <a:tailEnd/>
            </a:ln>
          </p:spPr>
          <p:txBody>
            <a:bodyPr lIns="0" tIns="0" rIns="0" bIns="0"/>
            <a:lstStyle/>
            <a:p>
              <a:endParaRPr lang="en-US"/>
            </a:p>
          </p:txBody>
        </p:sp>
        <p:sp>
          <p:nvSpPr>
            <p:cNvPr id="4159" name="Rectangle 59"/>
            <p:cNvSpPr>
              <a:spLocks/>
            </p:cNvSpPr>
            <p:nvPr/>
          </p:nvSpPr>
          <p:spPr bwMode="auto">
            <a:xfrm>
              <a:off x="5568" y="6"/>
              <a:ext cx="48" cy="4320"/>
            </a:xfrm>
            <a:prstGeom prst="rect">
              <a:avLst/>
            </a:prstGeom>
            <a:solidFill>
              <a:srgbClr val="DDDDDD"/>
            </a:solidFill>
            <a:ln w="9525">
              <a:noFill/>
              <a:miter lim="800000"/>
              <a:headEnd/>
              <a:tailEnd/>
            </a:ln>
          </p:spPr>
          <p:txBody>
            <a:bodyPr lIns="0" tIns="0" rIns="0" bIns="0"/>
            <a:lstStyle/>
            <a:p>
              <a:endParaRPr lang="en-US"/>
            </a:p>
          </p:txBody>
        </p:sp>
        <p:sp>
          <p:nvSpPr>
            <p:cNvPr id="2" name="Rectangle 60"/>
            <p:cNvSpPr>
              <a:spLocks/>
            </p:cNvSpPr>
            <p:nvPr/>
          </p:nvSpPr>
          <p:spPr bwMode="auto">
            <a:xfrm>
              <a:off x="5664" y="6"/>
              <a:ext cx="48" cy="4320"/>
            </a:xfrm>
            <a:prstGeom prst="rect">
              <a:avLst/>
            </a:prstGeom>
            <a:solidFill>
              <a:srgbClr val="DDDDDD"/>
            </a:solidFill>
            <a:ln w="9525">
              <a:noFill/>
              <a:miter lim="800000"/>
              <a:headEnd/>
              <a:tailEnd/>
            </a:ln>
          </p:spPr>
          <p:txBody>
            <a:bodyPr lIns="0" tIns="0" rIns="0" bIns="0"/>
            <a:lstStyle/>
            <a:p>
              <a:endParaRPr lang="en-US"/>
            </a:p>
          </p:txBody>
        </p:sp>
        <p:sp>
          <p:nvSpPr>
            <p:cNvPr id="3" name="Rectangle 61"/>
            <p:cNvSpPr>
              <a:spLocks/>
            </p:cNvSpPr>
            <p:nvPr/>
          </p:nvSpPr>
          <p:spPr bwMode="auto">
            <a:xfrm>
              <a:off x="431" y="0"/>
              <a:ext cx="5331" cy="4320"/>
            </a:xfrm>
            <a:prstGeom prst="rect">
              <a:avLst/>
            </a:prstGeom>
            <a:solidFill>
              <a:schemeClr val="accent1">
                <a:alpha val="49803"/>
              </a:schemeClr>
            </a:solidFill>
            <a:ln w="9525">
              <a:noFill/>
              <a:miter lim="800000"/>
              <a:headEnd/>
              <a:tailEnd/>
            </a:ln>
          </p:spPr>
          <p:txBody>
            <a:bodyPr lIns="0" tIns="0" rIns="0" bIns="0"/>
            <a:lstStyle/>
            <a:p>
              <a:endParaRPr lang="en-US"/>
            </a:p>
          </p:txBody>
        </p:sp>
        <p:sp>
          <p:nvSpPr>
            <p:cNvPr id="4" name="Rectangle 62"/>
            <p:cNvSpPr>
              <a:spLocks/>
            </p:cNvSpPr>
            <p:nvPr/>
          </p:nvSpPr>
          <p:spPr bwMode="auto">
            <a:xfrm>
              <a:off x="0" y="1081"/>
              <a:ext cx="4378" cy="47"/>
            </a:xfrm>
            <a:prstGeom prst="rect">
              <a:avLst/>
            </a:prstGeom>
            <a:solidFill>
              <a:srgbClr val="336699">
                <a:alpha val="49803"/>
              </a:srgbClr>
            </a:solidFill>
            <a:ln w="9525">
              <a:noFill/>
              <a:miter lim="800000"/>
              <a:headEnd/>
              <a:tailEnd/>
            </a:ln>
          </p:spPr>
          <p:txBody>
            <a:bodyPr lIns="0" tIns="0" rIns="0" bIns="0"/>
            <a:lstStyle/>
            <a:p>
              <a:endParaRPr lang="en-US"/>
            </a:p>
          </p:txBody>
        </p:sp>
      </p:grpSp>
      <p:sp>
        <p:nvSpPr>
          <p:cNvPr id="4160" name="Text Box 64"/>
          <p:cNvSpPr txBox="1">
            <a:spLocks noChangeArrowheads="1"/>
          </p:cNvSpPr>
          <p:nvPr/>
        </p:nvSpPr>
        <p:spPr bwMode="auto">
          <a:xfrm>
            <a:off x="7815263" y="6426200"/>
            <a:ext cx="312737" cy="31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b"/>
          <a:lstStyle/>
          <a:p>
            <a:pPr algn="ctr"/>
            <a:fld id="{528E7B05-08AA-4CFB-80BF-9C290BE8414D}" type="slidenum">
              <a:rPr lang="en-US" sz="1400">
                <a:solidFill>
                  <a:schemeClr val="tx1"/>
                </a:solidFill>
                <a:latin typeface="Helvetica" pitchFamily="34" charset="0"/>
                <a:ea typeface="MS PGothic" pitchFamily="34" charset="-128"/>
                <a:sym typeface="Helvetica" pitchFamily="34" charset="0"/>
              </a:rPr>
              <a:pPr algn="ctr"/>
              <a:t>2</a:t>
            </a:fld>
            <a:endParaRPr lang="en-US" sz="1400">
              <a:solidFill>
                <a:schemeClr val="tx1"/>
              </a:solidFill>
              <a:latin typeface="Helvetica" pitchFamily="34" charset="0"/>
              <a:ea typeface="MS PGothic" pitchFamily="34" charset="-128"/>
              <a:sym typeface="Helvetica" pitchFamily="34" charset="0"/>
            </a:endParaRPr>
          </a:p>
        </p:txBody>
      </p:sp>
      <p:sp>
        <p:nvSpPr>
          <p:cNvPr id="4161" name="Rectangle 65"/>
          <p:cNvSpPr>
            <a:spLocks noGrp="1" noChangeArrowheads="1"/>
          </p:cNvSpPr>
          <p:nvPr>
            <p:ph type="title"/>
          </p:nvPr>
        </p:nvSpPr>
        <p:spPr>
          <a:xfrm>
            <a:off x="838200" y="0"/>
            <a:ext cx="8162925" cy="1624013"/>
          </a:xfrm>
        </p:spPr>
        <p:txBody>
          <a:bodyPr rIns="132080"/>
          <a:lstStyle/>
          <a:p>
            <a:pPr indent="0" eaLnBrk="1" hangingPunct="1">
              <a:defRPr/>
            </a:pPr>
            <a:r>
              <a:rPr lang="en-US" sz="4000" smtClean="0">
                <a:sym typeface="Helvetica" charset="0"/>
              </a:rPr>
              <a:t> Promoting Student Success</a:t>
            </a:r>
          </a:p>
        </p:txBody>
      </p:sp>
      <p:sp>
        <p:nvSpPr>
          <p:cNvPr id="4162" name="Rectangle 66"/>
          <p:cNvSpPr>
            <a:spLocks noGrp="1" noChangeArrowheads="1"/>
          </p:cNvSpPr>
          <p:nvPr>
            <p:ph type="body" idx="1"/>
          </p:nvPr>
        </p:nvSpPr>
        <p:spPr>
          <a:xfrm>
            <a:off x="977900" y="2133600"/>
            <a:ext cx="7861300" cy="4724400"/>
          </a:xfrm>
        </p:spPr>
        <p:txBody>
          <a:bodyPr rIns="132080"/>
          <a:lstStyle/>
          <a:p>
            <a:pPr marL="39688" indent="0" eaLnBrk="1" hangingPunct="1">
              <a:lnSpc>
                <a:spcPct val="110000"/>
              </a:lnSpc>
              <a:buFont typeface="Wingdings" charset="0"/>
              <a:buNone/>
              <a:defRPr/>
            </a:pPr>
            <a:r>
              <a:rPr lang="en-US" smtClean="0">
                <a:sym typeface="Helvetica" charset="0"/>
              </a:rPr>
              <a:t>Focusing the attributes of classrooms      that promote student success, especially during the first year of university study.</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1" name="Group 63"/>
          <p:cNvGrpSpPr>
            <a:grpSpLocks/>
          </p:cNvGrpSpPr>
          <p:nvPr/>
        </p:nvGrpSpPr>
        <p:grpSpPr bwMode="auto">
          <a:xfrm>
            <a:off x="-6350" y="14288"/>
            <a:ext cx="9147175" cy="6867525"/>
            <a:chOff x="0" y="0"/>
            <a:chExt cx="5762" cy="4326"/>
          </a:xfrm>
        </p:grpSpPr>
        <p:sp>
          <p:nvSpPr>
            <p:cNvPr id="5125" name="Rectangle 1"/>
            <p:cNvSpPr>
              <a:spLocks/>
            </p:cNvSpPr>
            <p:nvPr/>
          </p:nvSpPr>
          <p:spPr bwMode="auto">
            <a:xfrm>
              <a:off x="0" y="0"/>
              <a:ext cx="48" cy="4320"/>
            </a:xfrm>
            <a:prstGeom prst="rect">
              <a:avLst/>
            </a:prstGeom>
            <a:solidFill>
              <a:srgbClr val="DDDDDD"/>
            </a:solidFill>
            <a:ln w="9525">
              <a:noFill/>
              <a:miter lim="800000"/>
              <a:headEnd/>
              <a:tailEnd/>
            </a:ln>
          </p:spPr>
          <p:txBody>
            <a:bodyPr lIns="0" tIns="0" rIns="0" bIns="0"/>
            <a:lstStyle/>
            <a:p>
              <a:endParaRPr lang="en-US"/>
            </a:p>
          </p:txBody>
        </p:sp>
        <p:sp>
          <p:nvSpPr>
            <p:cNvPr id="5126" name="Rectangle 2"/>
            <p:cNvSpPr>
              <a:spLocks/>
            </p:cNvSpPr>
            <p:nvPr/>
          </p:nvSpPr>
          <p:spPr bwMode="auto">
            <a:xfrm>
              <a:off x="96" y="6"/>
              <a:ext cx="48" cy="4320"/>
            </a:xfrm>
            <a:prstGeom prst="rect">
              <a:avLst/>
            </a:prstGeom>
            <a:solidFill>
              <a:srgbClr val="DDDDDD"/>
            </a:solidFill>
            <a:ln w="9525">
              <a:noFill/>
              <a:miter lim="800000"/>
              <a:headEnd/>
              <a:tailEnd/>
            </a:ln>
          </p:spPr>
          <p:txBody>
            <a:bodyPr lIns="0" tIns="0" rIns="0" bIns="0"/>
            <a:lstStyle/>
            <a:p>
              <a:endParaRPr lang="en-US"/>
            </a:p>
          </p:txBody>
        </p:sp>
        <p:sp>
          <p:nvSpPr>
            <p:cNvPr id="5127" name="Rectangle 3"/>
            <p:cNvSpPr>
              <a:spLocks/>
            </p:cNvSpPr>
            <p:nvPr/>
          </p:nvSpPr>
          <p:spPr bwMode="auto">
            <a:xfrm>
              <a:off x="192" y="6"/>
              <a:ext cx="48" cy="4320"/>
            </a:xfrm>
            <a:prstGeom prst="rect">
              <a:avLst/>
            </a:prstGeom>
            <a:solidFill>
              <a:srgbClr val="DDDDDD"/>
            </a:solidFill>
            <a:ln w="9525">
              <a:noFill/>
              <a:miter lim="800000"/>
              <a:headEnd/>
              <a:tailEnd/>
            </a:ln>
          </p:spPr>
          <p:txBody>
            <a:bodyPr lIns="0" tIns="0" rIns="0" bIns="0"/>
            <a:lstStyle/>
            <a:p>
              <a:endParaRPr lang="en-US"/>
            </a:p>
          </p:txBody>
        </p:sp>
        <p:sp>
          <p:nvSpPr>
            <p:cNvPr id="5128" name="Rectangle 4"/>
            <p:cNvSpPr>
              <a:spLocks/>
            </p:cNvSpPr>
            <p:nvPr/>
          </p:nvSpPr>
          <p:spPr bwMode="auto">
            <a:xfrm>
              <a:off x="288" y="6"/>
              <a:ext cx="48" cy="4320"/>
            </a:xfrm>
            <a:prstGeom prst="rect">
              <a:avLst/>
            </a:prstGeom>
            <a:solidFill>
              <a:srgbClr val="DDDDDD"/>
            </a:solidFill>
            <a:ln w="9525">
              <a:noFill/>
              <a:miter lim="800000"/>
              <a:headEnd/>
              <a:tailEnd/>
            </a:ln>
          </p:spPr>
          <p:txBody>
            <a:bodyPr lIns="0" tIns="0" rIns="0" bIns="0"/>
            <a:lstStyle/>
            <a:p>
              <a:endParaRPr lang="en-US"/>
            </a:p>
          </p:txBody>
        </p:sp>
        <p:sp>
          <p:nvSpPr>
            <p:cNvPr id="5129" name="Rectangle 5"/>
            <p:cNvSpPr>
              <a:spLocks/>
            </p:cNvSpPr>
            <p:nvPr/>
          </p:nvSpPr>
          <p:spPr bwMode="auto">
            <a:xfrm>
              <a:off x="384" y="6"/>
              <a:ext cx="48" cy="4320"/>
            </a:xfrm>
            <a:prstGeom prst="rect">
              <a:avLst/>
            </a:prstGeom>
            <a:solidFill>
              <a:srgbClr val="DDDDDD"/>
            </a:solidFill>
            <a:ln w="9525">
              <a:noFill/>
              <a:miter lim="800000"/>
              <a:headEnd/>
              <a:tailEnd/>
            </a:ln>
          </p:spPr>
          <p:txBody>
            <a:bodyPr lIns="0" tIns="0" rIns="0" bIns="0"/>
            <a:lstStyle/>
            <a:p>
              <a:endParaRPr lang="en-US"/>
            </a:p>
          </p:txBody>
        </p:sp>
        <p:sp>
          <p:nvSpPr>
            <p:cNvPr id="5130" name="Rectangle 6"/>
            <p:cNvSpPr>
              <a:spLocks/>
            </p:cNvSpPr>
            <p:nvPr/>
          </p:nvSpPr>
          <p:spPr bwMode="auto">
            <a:xfrm>
              <a:off x="480" y="6"/>
              <a:ext cx="48" cy="4320"/>
            </a:xfrm>
            <a:prstGeom prst="rect">
              <a:avLst/>
            </a:prstGeom>
            <a:solidFill>
              <a:srgbClr val="DDDDDD"/>
            </a:solidFill>
            <a:ln w="9525">
              <a:noFill/>
              <a:miter lim="800000"/>
              <a:headEnd/>
              <a:tailEnd/>
            </a:ln>
          </p:spPr>
          <p:txBody>
            <a:bodyPr lIns="0" tIns="0" rIns="0" bIns="0"/>
            <a:lstStyle/>
            <a:p>
              <a:endParaRPr lang="en-US"/>
            </a:p>
          </p:txBody>
        </p:sp>
        <p:sp>
          <p:nvSpPr>
            <p:cNvPr id="5131" name="Rectangle 7"/>
            <p:cNvSpPr>
              <a:spLocks/>
            </p:cNvSpPr>
            <p:nvPr/>
          </p:nvSpPr>
          <p:spPr bwMode="auto">
            <a:xfrm>
              <a:off x="576" y="6"/>
              <a:ext cx="48" cy="4320"/>
            </a:xfrm>
            <a:prstGeom prst="rect">
              <a:avLst/>
            </a:prstGeom>
            <a:solidFill>
              <a:srgbClr val="DDDDDD"/>
            </a:solidFill>
            <a:ln w="9525">
              <a:noFill/>
              <a:miter lim="800000"/>
              <a:headEnd/>
              <a:tailEnd/>
            </a:ln>
          </p:spPr>
          <p:txBody>
            <a:bodyPr lIns="0" tIns="0" rIns="0" bIns="0"/>
            <a:lstStyle/>
            <a:p>
              <a:endParaRPr lang="en-US"/>
            </a:p>
          </p:txBody>
        </p:sp>
        <p:sp>
          <p:nvSpPr>
            <p:cNvPr id="5132" name="Rectangle 8"/>
            <p:cNvSpPr>
              <a:spLocks/>
            </p:cNvSpPr>
            <p:nvPr/>
          </p:nvSpPr>
          <p:spPr bwMode="auto">
            <a:xfrm>
              <a:off x="672" y="6"/>
              <a:ext cx="48" cy="4320"/>
            </a:xfrm>
            <a:prstGeom prst="rect">
              <a:avLst/>
            </a:prstGeom>
            <a:solidFill>
              <a:srgbClr val="DDDDDD"/>
            </a:solidFill>
            <a:ln w="9525">
              <a:noFill/>
              <a:miter lim="800000"/>
              <a:headEnd/>
              <a:tailEnd/>
            </a:ln>
          </p:spPr>
          <p:txBody>
            <a:bodyPr lIns="0" tIns="0" rIns="0" bIns="0"/>
            <a:lstStyle/>
            <a:p>
              <a:endParaRPr lang="en-US"/>
            </a:p>
          </p:txBody>
        </p:sp>
        <p:sp>
          <p:nvSpPr>
            <p:cNvPr id="5133" name="Rectangle 9"/>
            <p:cNvSpPr>
              <a:spLocks/>
            </p:cNvSpPr>
            <p:nvPr/>
          </p:nvSpPr>
          <p:spPr bwMode="auto">
            <a:xfrm>
              <a:off x="768" y="6"/>
              <a:ext cx="48" cy="4320"/>
            </a:xfrm>
            <a:prstGeom prst="rect">
              <a:avLst/>
            </a:prstGeom>
            <a:solidFill>
              <a:srgbClr val="DDDDDD"/>
            </a:solidFill>
            <a:ln w="9525">
              <a:noFill/>
              <a:miter lim="800000"/>
              <a:headEnd/>
              <a:tailEnd/>
            </a:ln>
          </p:spPr>
          <p:txBody>
            <a:bodyPr lIns="0" tIns="0" rIns="0" bIns="0"/>
            <a:lstStyle/>
            <a:p>
              <a:endParaRPr lang="en-US"/>
            </a:p>
          </p:txBody>
        </p:sp>
        <p:sp>
          <p:nvSpPr>
            <p:cNvPr id="5134" name="Rectangle 10"/>
            <p:cNvSpPr>
              <a:spLocks/>
            </p:cNvSpPr>
            <p:nvPr/>
          </p:nvSpPr>
          <p:spPr bwMode="auto">
            <a:xfrm>
              <a:off x="864" y="6"/>
              <a:ext cx="48" cy="4320"/>
            </a:xfrm>
            <a:prstGeom prst="rect">
              <a:avLst/>
            </a:prstGeom>
            <a:solidFill>
              <a:srgbClr val="DDDDDD"/>
            </a:solidFill>
            <a:ln w="9525">
              <a:noFill/>
              <a:miter lim="800000"/>
              <a:headEnd/>
              <a:tailEnd/>
            </a:ln>
          </p:spPr>
          <p:txBody>
            <a:bodyPr lIns="0" tIns="0" rIns="0" bIns="0"/>
            <a:lstStyle/>
            <a:p>
              <a:endParaRPr lang="en-US"/>
            </a:p>
          </p:txBody>
        </p:sp>
        <p:sp>
          <p:nvSpPr>
            <p:cNvPr id="5135" name="Rectangle 11"/>
            <p:cNvSpPr>
              <a:spLocks/>
            </p:cNvSpPr>
            <p:nvPr/>
          </p:nvSpPr>
          <p:spPr bwMode="auto">
            <a:xfrm>
              <a:off x="960" y="6"/>
              <a:ext cx="48" cy="4320"/>
            </a:xfrm>
            <a:prstGeom prst="rect">
              <a:avLst/>
            </a:prstGeom>
            <a:solidFill>
              <a:srgbClr val="DDDDDD"/>
            </a:solidFill>
            <a:ln w="9525">
              <a:noFill/>
              <a:miter lim="800000"/>
              <a:headEnd/>
              <a:tailEnd/>
            </a:ln>
          </p:spPr>
          <p:txBody>
            <a:bodyPr lIns="0" tIns="0" rIns="0" bIns="0"/>
            <a:lstStyle/>
            <a:p>
              <a:endParaRPr lang="en-US"/>
            </a:p>
          </p:txBody>
        </p:sp>
        <p:sp>
          <p:nvSpPr>
            <p:cNvPr id="5136" name="Rectangle 12"/>
            <p:cNvSpPr>
              <a:spLocks/>
            </p:cNvSpPr>
            <p:nvPr/>
          </p:nvSpPr>
          <p:spPr bwMode="auto">
            <a:xfrm>
              <a:off x="1056" y="6"/>
              <a:ext cx="48" cy="4320"/>
            </a:xfrm>
            <a:prstGeom prst="rect">
              <a:avLst/>
            </a:prstGeom>
            <a:solidFill>
              <a:srgbClr val="DDDDDD"/>
            </a:solidFill>
            <a:ln w="9525">
              <a:noFill/>
              <a:miter lim="800000"/>
              <a:headEnd/>
              <a:tailEnd/>
            </a:ln>
          </p:spPr>
          <p:txBody>
            <a:bodyPr lIns="0" tIns="0" rIns="0" bIns="0"/>
            <a:lstStyle/>
            <a:p>
              <a:endParaRPr lang="en-US"/>
            </a:p>
          </p:txBody>
        </p:sp>
        <p:sp>
          <p:nvSpPr>
            <p:cNvPr id="5137" name="Rectangle 13"/>
            <p:cNvSpPr>
              <a:spLocks/>
            </p:cNvSpPr>
            <p:nvPr/>
          </p:nvSpPr>
          <p:spPr bwMode="auto">
            <a:xfrm>
              <a:off x="1152" y="6"/>
              <a:ext cx="48" cy="4320"/>
            </a:xfrm>
            <a:prstGeom prst="rect">
              <a:avLst/>
            </a:prstGeom>
            <a:solidFill>
              <a:srgbClr val="DDDDDD"/>
            </a:solidFill>
            <a:ln w="9525">
              <a:noFill/>
              <a:miter lim="800000"/>
              <a:headEnd/>
              <a:tailEnd/>
            </a:ln>
          </p:spPr>
          <p:txBody>
            <a:bodyPr lIns="0" tIns="0" rIns="0" bIns="0"/>
            <a:lstStyle/>
            <a:p>
              <a:endParaRPr lang="en-US"/>
            </a:p>
          </p:txBody>
        </p:sp>
        <p:sp>
          <p:nvSpPr>
            <p:cNvPr id="5138" name="Rectangle 14"/>
            <p:cNvSpPr>
              <a:spLocks/>
            </p:cNvSpPr>
            <p:nvPr/>
          </p:nvSpPr>
          <p:spPr bwMode="auto">
            <a:xfrm>
              <a:off x="1248" y="6"/>
              <a:ext cx="48" cy="4320"/>
            </a:xfrm>
            <a:prstGeom prst="rect">
              <a:avLst/>
            </a:prstGeom>
            <a:solidFill>
              <a:srgbClr val="DDDDDD"/>
            </a:solidFill>
            <a:ln w="9525">
              <a:noFill/>
              <a:miter lim="800000"/>
              <a:headEnd/>
              <a:tailEnd/>
            </a:ln>
          </p:spPr>
          <p:txBody>
            <a:bodyPr lIns="0" tIns="0" rIns="0" bIns="0"/>
            <a:lstStyle/>
            <a:p>
              <a:endParaRPr lang="en-US"/>
            </a:p>
          </p:txBody>
        </p:sp>
        <p:sp>
          <p:nvSpPr>
            <p:cNvPr id="5139" name="Rectangle 15"/>
            <p:cNvSpPr>
              <a:spLocks/>
            </p:cNvSpPr>
            <p:nvPr/>
          </p:nvSpPr>
          <p:spPr bwMode="auto">
            <a:xfrm>
              <a:off x="1344" y="6"/>
              <a:ext cx="48" cy="4320"/>
            </a:xfrm>
            <a:prstGeom prst="rect">
              <a:avLst/>
            </a:prstGeom>
            <a:solidFill>
              <a:srgbClr val="DDDDDD"/>
            </a:solidFill>
            <a:ln w="9525">
              <a:noFill/>
              <a:miter lim="800000"/>
              <a:headEnd/>
              <a:tailEnd/>
            </a:ln>
          </p:spPr>
          <p:txBody>
            <a:bodyPr lIns="0" tIns="0" rIns="0" bIns="0"/>
            <a:lstStyle/>
            <a:p>
              <a:endParaRPr lang="en-US"/>
            </a:p>
          </p:txBody>
        </p:sp>
        <p:sp>
          <p:nvSpPr>
            <p:cNvPr id="5140" name="Rectangle 16"/>
            <p:cNvSpPr>
              <a:spLocks/>
            </p:cNvSpPr>
            <p:nvPr/>
          </p:nvSpPr>
          <p:spPr bwMode="auto">
            <a:xfrm>
              <a:off x="1440" y="6"/>
              <a:ext cx="48" cy="4320"/>
            </a:xfrm>
            <a:prstGeom prst="rect">
              <a:avLst/>
            </a:prstGeom>
            <a:solidFill>
              <a:srgbClr val="DDDDDD"/>
            </a:solidFill>
            <a:ln w="9525">
              <a:noFill/>
              <a:miter lim="800000"/>
              <a:headEnd/>
              <a:tailEnd/>
            </a:ln>
          </p:spPr>
          <p:txBody>
            <a:bodyPr lIns="0" tIns="0" rIns="0" bIns="0"/>
            <a:lstStyle/>
            <a:p>
              <a:endParaRPr lang="en-US"/>
            </a:p>
          </p:txBody>
        </p:sp>
        <p:sp>
          <p:nvSpPr>
            <p:cNvPr id="5141" name="Rectangle 17"/>
            <p:cNvSpPr>
              <a:spLocks/>
            </p:cNvSpPr>
            <p:nvPr/>
          </p:nvSpPr>
          <p:spPr bwMode="auto">
            <a:xfrm>
              <a:off x="1536" y="6"/>
              <a:ext cx="48" cy="4320"/>
            </a:xfrm>
            <a:prstGeom prst="rect">
              <a:avLst/>
            </a:prstGeom>
            <a:solidFill>
              <a:srgbClr val="DDDDDD"/>
            </a:solidFill>
            <a:ln w="9525">
              <a:noFill/>
              <a:miter lim="800000"/>
              <a:headEnd/>
              <a:tailEnd/>
            </a:ln>
          </p:spPr>
          <p:txBody>
            <a:bodyPr lIns="0" tIns="0" rIns="0" bIns="0"/>
            <a:lstStyle/>
            <a:p>
              <a:endParaRPr lang="en-US"/>
            </a:p>
          </p:txBody>
        </p:sp>
        <p:sp>
          <p:nvSpPr>
            <p:cNvPr id="5142" name="Rectangle 18"/>
            <p:cNvSpPr>
              <a:spLocks/>
            </p:cNvSpPr>
            <p:nvPr/>
          </p:nvSpPr>
          <p:spPr bwMode="auto">
            <a:xfrm>
              <a:off x="1632" y="6"/>
              <a:ext cx="48" cy="4320"/>
            </a:xfrm>
            <a:prstGeom prst="rect">
              <a:avLst/>
            </a:prstGeom>
            <a:solidFill>
              <a:srgbClr val="DDDDDD"/>
            </a:solidFill>
            <a:ln w="9525">
              <a:noFill/>
              <a:miter lim="800000"/>
              <a:headEnd/>
              <a:tailEnd/>
            </a:ln>
          </p:spPr>
          <p:txBody>
            <a:bodyPr lIns="0" tIns="0" rIns="0" bIns="0"/>
            <a:lstStyle/>
            <a:p>
              <a:endParaRPr lang="en-US"/>
            </a:p>
          </p:txBody>
        </p:sp>
        <p:sp>
          <p:nvSpPr>
            <p:cNvPr id="5143" name="Rectangle 19"/>
            <p:cNvSpPr>
              <a:spLocks/>
            </p:cNvSpPr>
            <p:nvPr/>
          </p:nvSpPr>
          <p:spPr bwMode="auto">
            <a:xfrm>
              <a:off x="1728" y="6"/>
              <a:ext cx="48" cy="4320"/>
            </a:xfrm>
            <a:prstGeom prst="rect">
              <a:avLst/>
            </a:prstGeom>
            <a:solidFill>
              <a:srgbClr val="DDDDDD"/>
            </a:solidFill>
            <a:ln w="9525">
              <a:noFill/>
              <a:miter lim="800000"/>
              <a:headEnd/>
              <a:tailEnd/>
            </a:ln>
          </p:spPr>
          <p:txBody>
            <a:bodyPr lIns="0" tIns="0" rIns="0" bIns="0"/>
            <a:lstStyle/>
            <a:p>
              <a:endParaRPr lang="en-US"/>
            </a:p>
          </p:txBody>
        </p:sp>
        <p:sp>
          <p:nvSpPr>
            <p:cNvPr id="5144" name="Rectangle 20"/>
            <p:cNvSpPr>
              <a:spLocks/>
            </p:cNvSpPr>
            <p:nvPr/>
          </p:nvSpPr>
          <p:spPr bwMode="auto">
            <a:xfrm>
              <a:off x="1824" y="6"/>
              <a:ext cx="48" cy="4320"/>
            </a:xfrm>
            <a:prstGeom prst="rect">
              <a:avLst/>
            </a:prstGeom>
            <a:solidFill>
              <a:srgbClr val="DDDDDD"/>
            </a:solidFill>
            <a:ln w="9525">
              <a:noFill/>
              <a:miter lim="800000"/>
              <a:headEnd/>
              <a:tailEnd/>
            </a:ln>
          </p:spPr>
          <p:txBody>
            <a:bodyPr lIns="0" tIns="0" rIns="0" bIns="0"/>
            <a:lstStyle/>
            <a:p>
              <a:endParaRPr lang="en-US"/>
            </a:p>
          </p:txBody>
        </p:sp>
        <p:sp>
          <p:nvSpPr>
            <p:cNvPr id="5145" name="Rectangle 21"/>
            <p:cNvSpPr>
              <a:spLocks/>
            </p:cNvSpPr>
            <p:nvPr/>
          </p:nvSpPr>
          <p:spPr bwMode="auto">
            <a:xfrm>
              <a:off x="1920" y="6"/>
              <a:ext cx="48" cy="4320"/>
            </a:xfrm>
            <a:prstGeom prst="rect">
              <a:avLst/>
            </a:prstGeom>
            <a:solidFill>
              <a:srgbClr val="DDDDDD"/>
            </a:solidFill>
            <a:ln w="9525">
              <a:noFill/>
              <a:miter lim="800000"/>
              <a:headEnd/>
              <a:tailEnd/>
            </a:ln>
          </p:spPr>
          <p:txBody>
            <a:bodyPr lIns="0" tIns="0" rIns="0" bIns="0"/>
            <a:lstStyle/>
            <a:p>
              <a:endParaRPr lang="en-US"/>
            </a:p>
          </p:txBody>
        </p:sp>
        <p:sp>
          <p:nvSpPr>
            <p:cNvPr id="5146" name="Rectangle 22"/>
            <p:cNvSpPr>
              <a:spLocks/>
            </p:cNvSpPr>
            <p:nvPr/>
          </p:nvSpPr>
          <p:spPr bwMode="auto">
            <a:xfrm>
              <a:off x="2016" y="6"/>
              <a:ext cx="48" cy="4320"/>
            </a:xfrm>
            <a:prstGeom prst="rect">
              <a:avLst/>
            </a:prstGeom>
            <a:solidFill>
              <a:srgbClr val="DDDDDD"/>
            </a:solidFill>
            <a:ln w="9525">
              <a:noFill/>
              <a:miter lim="800000"/>
              <a:headEnd/>
              <a:tailEnd/>
            </a:ln>
          </p:spPr>
          <p:txBody>
            <a:bodyPr lIns="0" tIns="0" rIns="0" bIns="0"/>
            <a:lstStyle/>
            <a:p>
              <a:endParaRPr lang="en-US"/>
            </a:p>
          </p:txBody>
        </p:sp>
        <p:sp>
          <p:nvSpPr>
            <p:cNvPr id="5147" name="Rectangle 23"/>
            <p:cNvSpPr>
              <a:spLocks/>
            </p:cNvSpPr>
            <p:nvPr/>
          </p:nvSpPr>
          <p:spPr bwMode="auto">
            <a:xfrm>
              <a:off x="2112" y="6"/>
              <a:ext cx="48" cy="4320"/>
            </a:xfrm>
            <a:prstGeom prst="rect">
              <a:avLst/>
            </a:prstGeom>
            <a:solidFill>
              <a:srgbClr val="DDDDDD"/>
            </a:solidFill>
            <a:ln w="9525">
              <a:noFill/>
              <a:miter lim="800000"/>
              <a:headEnd/>
              <a:tailEnd/>
            </a:ln>
          </p:spPr>
          <p:txBody>
            <a:bodyPr lIns="0" tIns="0" rIns="0" bIns="0"/>
            <a:lstStyle/>
            <a:p>
              <a:endParaRPr lang="en-US"/>
            </a:p>
          </p:txBody>
        </p:sp>
        <p:sp>
          <p:nvSpPr>
            <p:cNvPr id="5148" name="Rectangle 24"/>
            <p:cNvSpPr>
              <a:spLocks/>
            </p:cNvSpPr>
            <p:nvPr/>
          </p:nvSpPr>
          <p:spPr bwMode="auto">
            <a:xfrm>
              <a:off x="2208" y="6"/>
              <a:ext cx="48" cy="4320"/>
            </a:xfrm>
            <a:prstGeom prst="rect">
              <a:avLst/>
            </a:prstGeom>
            <a:solidFill>
              <a:srgbClr val="DDDDDD"/>
            </a:solidFill>
            <a:ln w="9525">
              <a:noFill/>
              <a:miter lim="800000"/>
              <a:headEnd/>
              <a:tailEnd/>
            </a:ln>
          </p:spPr>
          <p:txBody>
            <a:bodyPr lIns="0" tIns="0" rIns="0" bIns="0"/>
            <a:lstStyle/>
            <a:p>
              <a:endParaRPr lang="en-US"/>
            </a:p>
          </p:txBody>
        </p:sp>
        <p:sp>
          <p:nvSpPr>
            <p:cNvPr id="5149" name="Rectangle 25"/>
            <p:cNvSpPr>
              <a:spLocks/>
            </p:cNvSpPr>
            <p:nvPr/>
          </p:nvSpPr>
          <p:spPr bwMode="auto">
            <a:xfrm>
              <a:off x="2304" y="6"/>
              <a:ext cx="48" cy="4320"/>
            </a:xfrm>
            <a:prstGeom prst="rect">
              <a:avLst/>
            </a:prstGeom>
            <a:solidFill>
              <a:srgbClr val="DDDDDD"/>
            </a:solidFill>
            <a:ln w="9525">
              <a:noFill/>
              <a:miter lim="800000"/>
              <a:headEnd/>
              <a:tailEnd/>
            </a:ln>
          </p:spPr>
          <p:txBody>
            <a:bodyPr lIns="0" tIns="0" rIns="0" bIns="0"/>
            <a:lstStyle/>
            <a:p>
              <a:endParaRPr lang="en-US"/>
            </a:p>
          </p:txBody>
        </p:sp>
        <p:sp>
          <p:nvSpPr>
            <p:cNvPr id="5150" name="Rectangle 26"/>
            <p:cNvSpPr>
              <a:spLocks/>
            </p:cNvSpPr>
            <p:nvPr/>
          </p:nvSpPr>
          <p:spPr bwMode="auto">
            <a:xfrm>
              <a:off x="2400" y="6"/>
              <a:ext cx="48" cy="4320"/>
            </a:xfrm>
            <a:prstGeom prst="rect">
              <a:avLst/>
            </a:prstGeom>
            <a:solidFill>
              <a:srgbClr val="DDDDDD"/>
            </a:solidFill>
            <a:ln w="9525">
              <a:noFill/>
              <a:miter lim="800000"/>
              <a:headEnd/>
              <a:tailEnd/>
            </a:ln>
          </p:spPr>
          <p:txBody>
            <a:bodyPr lIns="0" tIns="0" rIns="0" bIns="0"/>
            <a:lstStyle/>
            <a:p>
              <a:endParaRPr lang="en-US"/>
            </a:p>
          </p:txBody>
        </p:sp>
        <p:sp>
          <p:nvSpPr>
            <p:cNvPr id="5151" name="Rectangle 27"/>
            <p:cNvSpPr>
              <a:spLocks/>
            </p:cNvSpPr>
            <p:nvPr/>
          </p:nvSpPr>
          <p:spPr bwMode="auto">
            <a:xfrm>
              <a:off x="2496" y="6"/>
              <a:ext cx="48" cy="4320"/>
            </a:xfrm>
            <a:prstGeom prst="rect">
              <a:avLst/>
            </a:prstGeom>
            <a:solidFill>
              <a:srgbClr val="DDDDDD"/>
            </a:solidFill>
            <a:ln w="9525">
              <a:noFill/>
              <a:miter lim="800000"/>
              <a:headEnd/>
              <a:tailEnd/>
            </a:ln>
          </p:spPr>
          <p:txBody>
            <a:bodyPr lIns="0" tIns="0" rIns="0" bIns="0"/>
            <a:lstStyle/>
            <a:p>
              <a:endParaRPr lang="en-US"/>
            </a:p>
          </p:txBody>
        </p:sp>
        <p:sp>
          <p:nvSpPr>
            <p:cNvPr id="5152" name="Rectangle 28"/>
            <p:cNvSpPr>
              <a:spLocks/>
            </p:cNvSpPr>
            <p:nvPr/>
          </p:nvSpPr>
          <p:spPr bwMode="auto">
            <a:xfrm>
              <a:off x="2592" y="6"/>
              <a:ext cx="48" cy="4320"/>
            </a:xfrm>
            <a:prstGeom prst="rect">
              <a:avLst/>
            </a:prstGeom>
            <a:solidFill>
              <a:srgbClr val="DDDDDD"/>
            </a:solidFill>
            <a:ln w="9525">
              <a:noFill/>
              <a:miter lim="800000"/>
              <a:headEnd/>
              <a:tailEnd/>
            </a:ln>
          </p:spPr>
          <p:txBody>
            <a:bodyPr lIns="0" tIns="0" rIns="0" bIns="0"/>
            <a:lstStyle/>
            <a:p>
              <a:endParaRPr lang="en-US"/>
            </a:p>
          </p:txBody>
        </p:sp>
        <p:sp>
          <p:nvSpPr>
            <p:cNvPr id="5153" name="Rectangle 29"/>
            <p:cNvSpPr>
              <a:spLocks/>
            </p:cNvSpPr>
            <p:nvPr/>
          </p:nvSpPr>
          <p:spPr bwMode="auto">
            <a:xfrm>
              <a:off x="2688" y="6"/>
              <a:ext cx="48" cy="4320"/>
            </a:xfrm>
            <a:prstGeom prst="rect">
              <a:avLst/>
            </a:prstGeom>
            <a:solidFill>
              <a:srgbClr val="DDDDDD"/>
            </a:solidFill>
            <a:ln w="9525">
              <a:noFill/>
              <a:miter lim="800000"/>
              <a:headEnd/>
              <a:tailEnd/>
            </a:ln>
          </p:spPr>
          <p:txBody>
            <a:bodyPr lIns="0" tIns="0" rIns="0" bIns="0"/>
            <a:lstStyle/>
            <a:p>
              <a:endParaRPr lang="en-US"/>
            </a:p>
          </p:txBody>
        </p:sp>
        <p:sp>
          <p:nvSpPr>
            <p:cNvPr id="5154" name="Rectangle 30"/>
            <p:cNvSpPr>
              <a:spLocks/>
            </p:cNvSpPr>
            <p:nvPr/>
          </p:nvSpPr>
          <p:spPr bwMode="auto">
            <a:xfrm>
              <a:off x="2784" y="6"/>
              <a:ext cx="48" cy="4320"/>
            </a:xfrm>
            <a:prstGeom prst="rect">
              <a:avLst/>
            </a:prstGeom>
            <a:solidFill>
              <a:srgbClr val="DDDDDD"/>
            </a:solidFill>
            <a:ln w="9525">
              <a:noFill/>
              <a:miter lim="800000"/>
              <a:headEnd/>
              <a:tailEnd/>
            </a:ln>
          </p:spPr>
          <p:txBody>
            <a:bodyPr lIns="0" tIns="0" rIns="0" bIns="0"/>
            <a:lstStyle/>
            <a:p>
              <a:endParaRPr lang="en-US"/>
            </a:p>
          </p:txBody>
        </p:sp>
        <p:sp>
          <p:nvSpPr>
            <p:cNvPr id="5155" name="Rectangle 31"/>
            <p:cNvSpPr>
              <a:spLocks/>
            </p:cNvSpPr>
            <p:nvPr/>
          </p:nvSpPr>
          <p:spPr bwMode="auto">
            <a:xfrm>
              <a:off x="2880" y="6"/>
              <a:ext cx="48" cy="4320"/>
            </a:xfrm>
            <a:prstGeom prst="rect">
              <a:avLst/>
            </a:prstGeom>
            <a:solidFill>
              <a:srgbClr val="DDDDDD"/>
            </a:solidFill>
            <a:ln w="9525">
              <a:noFill/>
              <a:miter lim="800000"/>
              <a:headEnd/>
              <a:tailEnd/>
            </a:ln>
          </p:spPr>
          <p:txBody>
            <a:bodyPr lIns="0" tIns="0" rIns="0" bIns="0"/>
            <a:lstStyle/>
            <a:p>
              <a:endParaRPr lang="en-US"/>
            </a:p>
          </p:txBody>
        </p:sp>
        <p:sp>
          <p:nvSpPr>
            <p:cNvPr id="5156" name="Rectangle 32"/>
            <p:cNvSpPr>
              <a:spLocks/>
            </p:cNvSpPr>
            <p:nvPr/>
          </p:nvSpPr>
          <p:spPr bwMode="auto">
            <a:xfrm>
              <a:off x="2976" y="6"/>
              <a:ext cx="48" cy="4320"/>
            </a:xfrm>
            <a:prstGeom prst="rect">
              <a:avLst/>
            </a:prstGeom>
            <a:solidFill>
              <a:srgbClr val="DDDDDD"/>
            </a:solidFill>
            <a:ln w="9525">
              <a:noFill/>
              <a:miter lim="800000"/>
              <a:headEnd/>
              <a:tailEnd/>
            </a:ln>
          </p:spPr>
          <p:txBody>
            <a:bodyPr lIns="0" tIns="0" rIns="0" bIns="0"/>
            <a:lstStyle/>
            <a:p>
              <a:endParaRPr lang="en-US"/>
            </a:p>
          </p:txBody>
        </p:sp>
        <p:sp>
          <p:nvSpPr>
            <p:cNvPr id="5157" name="Rectangle 33"/>
            <p:cNvSpPr>
              <a:spLocks/>
            </p:cNvSpPr>
            <p:nvPr/>
          </p:nvSpPr>
          <p:spPr bwMode="auto">
            <a:xfrm>
              <a:off x="3072" y="6"/>
              <a:ext cx="48" cy="4320"/>
            </a:xfrm>
            <a:prstGeom prst="rect">
              <a:avLst/>
            </a:prstGeom>
            <a:solidFill>
              <a:srgbClr val="DDDDDD"/>
            </a:solidFill>
            <a:ln w="9525">
              <a:noFill/>
              <a:miter lim="800000"/>
              <a:headEnd/>
              <a:tailEnd/>
            </a:ln>
          </p:spPr>
          <p:txBody>
            <a:bodyPr lIns="0" tIns="0" rIns="0" bIns="0"/>
            <a:lstStyle/>
            <a:p>
              <a:endParaRPr lang="en-US"/>
            </a:p>
          </p:txBody>
        </p:sp>
        <p:sp>
          <p:nvSpPr>
            <p:cNvPr id="5158" name="Rectangle 34"/>
            <p:cNvSpPr>
              <a:spLocks/>
            </p:cNvSpPr>
            <p:nvPr/>
          </p:nvSpPr>
          <p:spPr bwMode="auto">
            <a:xfrm>
              <a:off x="3168" y="6"/>
              <a:ext cx="48" cy="4320"/>
            </a:xfrm>
            <a:prstGeom prst="rect">
              <a:avLst/>
            </a:prstGeom>
            <a:solidFill>
              <a:srgbClr val="DDDDDD"/>
            </a:solidFill>
            <a:ln w="9525">
              <a:noFill/>
              <a:miter lim="800000"/>
              <a:headEnd/>
              <a:tailEnd/>
            </a:ln>
          </p:spPr>
          <p:txBody>
            <a:bodyPr lIns="0" tIns="0" rIns="0" bIns="0"/>
            <a:lstStyle/>
            <a:p>
              <a:endParaRPr lang="en-US"/>
            </a:p>
          </p:txBody>
        </p:sp>
        <p:sp>
          <p:nvSpPr>
            <p:cNvPr id="5159" name="Rectangle 35"/>
            <p:cNvSpPr>
              <a:spLocks/>
            </p:cNvSpPr>
            <p:nvPr/>
          </p:nvSpPr>
          <p:spPr bwMode="auto">
            <a:xfrm>
              <a:off x="3264" y="6"/>
              <a:ext cx="48" cy="4320"/>
            </a:xfrm>
            <a:prstGeom prst="rect">
              <a:avLst/>
            </a:prstGeom>
            <a:solidFill>
              <a:srgbClr val="DDDDDD"/>
            </a:solidFill>
            <a:ln w="9525">
              <a:noFill/>
              <a:miter lim="800000"/>
              <a:headEnd/>
              <a:tailEnd/>
            </a:ln>
          </p:spPr>
          <p:txBody>
            <a:bodyPr lIns="0" tIns="0" rIns="0" bIns="0"/>
            <a:lstStyle/>
            <a:p>
              <a:endParaRPr lang="en-US"/>
            </a:p>
          </p:txBody>
        </p:sp>
        <p:sp>
          <p:nvSpPr>
            <p:cNvPr id="5160" name="Rectangle 36"/>
            <p:cNvSpPr>
              <a:spLocks/>
            </p:cNvSpPr>
            <p:nvPr/>
          </p:nvSpPr>
          <p:spPr bwMode="auto">
            <a:xfrm>
              <a:off x="3360" y="6"/>
              <a:ext cx="48" cy="4320"/>
            </a:xfrm>
            <a:prstGeom prst="rect">
              <a:avLst/>
            </a:prstGeom>
            <a:solidFill>
              <a:srgbClr val="DDDDDD"/>
            </a:solidFill>
            <a:ln w="9525">
              <a:noFill/>
              <a:miter lim="800000"/>
              <a:headEnd/>
              <a:tailEnd/>
            </a:ln>
          </p:spPr>
          <p:txBody>
            <a:bodyPr lIns="0" tIns="0" rIns="0" bIns="0"/>
            <a:lstStyle/>
            <a:p>
              <a:endParaRPr lang="en-US"/>
            </a:p>
          </p:txBody>
        </p:sp>
        <p:sp>
          <p:nvSpPr>
            <p:cNvPr id="5161" name="Rectangle 37"/>
            <p:cNvSpPr>
              <a:spLocks/>
            </p:cNvSpPr>
            <p:nvPr/>
          </p:nvSpPr>
          <p:spPr bwMode="auto">
            <a:xfrm>
              <a:off x="3456" y="6"/>
              <a:ext cx="48" cy="4320"/>
            </a:xfrm>
            <a:prstGeom prst="rect">
              <a:avLst/>
            </a:prstGeom>
            <a:solidFill>
              <a:srgbClr val="DDDDDD"/>
            </a:solidFill>
            <a:ln w="9525">
              <a:noFill/>
              <a:miter lim="800000"/>
              <a:headEnd/>
              <a:tailEnd/>
            </a:ln>
          </p:spPr>
          <p:txBody>
            <a:bodyPr lIns="0" tIns="0" rIns="0" bIns="0"/>
            <a:lstStyle/>
            <a:p>
              <a:endParaRPr lang="en-US"/>
            </a:p>
          </p:txBody>
        </p:sp>
        <p:sp>
          <p:nvSpPr>
            <p:cNvPr id="5162" name="Rectangle 38"/>
            <p:cNvSpPr>
              <a:spLocks/>
            </p:cNvSpPr>
            <p:nvPr/>
          </p:nvSpPr>
          <p:spPr bwMode="auto">
            <a:xfrm>
              <a:off x="3552" y="6"/>
              <a:ext cx="48" cy="4320"/>
            </a:xfrm>
            <a:prstGeom prst="rect">
              <a:avLst/>
            </a:prstGeom>
            <a:solidFill>
              <a:srgbClr val="DDDDDD"/>
            </a:solidFill>
            <a:ln w="9525">
              <a:noFill/>
              <a:miter lim="800000"/>
              <a:headEnd/>
              <a:tailEnd/>
            </a:ln>
          </p:spPr>
          <p:txBody>
            <a:bodyPr lIns="0" tIns="0" rIns="0" bIns="0"/>
            <a:lstStyle/>
            <a:p>
              <a:endParaRPr lang="en-US"/>
            </a:p>
          </p:txBody>
        </p:sp>
        <p:sp>
          <p:nvSpPr>
            <p:cNvPr id="5163" name="Rectangle 39"/>
            <p:cNvSpPr>
              <a:spLocks/>
            </p:cNvSpPr>
            <p:nvPr/>
          </p:nvSpPr>
          <p:spPr bwMode="auto">
            <a:xfrm>
              <a:off x="3648" y="6"/>
              <a:ext cx="48" cy="4320"/>
            </a:xfrm>
            <a:prstGeom prst="rect">
              <a:avLst/>
            </a:prstGeom>
            <a:solidFill>
              <a:srgbClr val="DDDDDD"/>
            </a:solidFill>
            <a:ln w="9525">
              <a:noFill/>
              <a:miter lim="800000"/>
              <a:headEnd/>
              <a:tailEnd/>
            </a:ln>
          </p:spPr>
          <p:txBody>
            <a:bodyPr lIns="0" tIns="0" rIns="0" bIns="0"/>
            <a:lstStyle/>
            <a:p>
              <a:endParaRPr lang="en-US"/>
            </a:p>
          </p:txBody>
        </p:sp>
        <p:sp>
          <p:nvSpPr>
            <p:cNvPr id="5164" name="Rectangle 40"/>
            <p:cNvSpPr>
              <a:spLocks/>
            </p:cNvSpPr>
            <p:nvPr/>
          </p:nvSpPr>
          <p:spPr bwMode="auto">
            <a:xfrm>
              <a:off x="3744" y="6"/>
              <a:ext cx="48" cy="4320"/>
            </a:xfrm>
            <a:prstGeom prst="rect">
              <a:avLst/>
            </a:prstGeom>
            <a:solidFill>
              <a:srgbClr val="DDDDDD"/>
            </a:solidFill>
            <a:ln w="9525">
              <a:noFill/>
              <a:miter lim="800000"/>
              <a:headEnd/>
              <a:tailEnd/>
            </a:ln>
          </p:spPr>
          <p:txBody>
            <a:bodyPr lIns="0" tIns="0" rIns="0" bIns="0"/>
            <a:lstStyle/>
            <a:p>
              <a:endParaRPr lang="en-US"/>
            </a:p>
          </p:txBody>
        </p:sp>
        <p:sp>
          <p:nvSpPr>
            <p:cNvPr id="5165" name="Rectangle 41"/>
            <p:cNvSpPr>
              <a:spLocks/>
            </p:cNvSpPr>
            <p:nvPr/>
          </p:nvSpPr>
          <p:spPr bwMode="auto">
            <a:xfrm>
              <a:off x="3840" y="6"/>
              <a:ext cx="48" cy="4320"/>
            </a:xfrm>
            <a:prstGeom prst="rect">
              <a:avLst/>
            </a:prstGeom>
            <a:solidFill>
              <a:srgbClr val="DDDDDD"/>
            </a:solidFill>
            <a:ln w="9525">
              <a:noFill/>
              <a:miter lim="800000"/>
              <a:headEnd/>
              <a:tailEnd/>
            </a:ln>
          </p:spPr>
          <p:txBody>
            <a:bodyPr lIns="0" tIns="0" rIns="0" bIns="0"/>
            <a:lstStyle/>
            <a:p>
              <a:endParaRPr lang="en-US"/>
            </a:p>
          </p:txBody>
        </p:sp>
        <p:sp>
          <p:nvSpPr>
            <p:cNvPr id="5166" name="Rectangle 42"/>
            <p:cNvSpPr>
              <a:spLocks/>
            </p:cNvSpPr>
            <p:nvPr/>
          </p:nvSpPr>
          <p:spPr bwMode="auto">
            <a:xfrm>
              <a:off x="3936" y="6"/>
              <a:ext cx="48" cy="4320"/>
            </a:xfrm>
            <a:prstGeom prst="rect">
              <a:avLst/>
            </a:prstGeom>
            <a:solidFill>
              <a:srgbClr val="DDDDDD"/>
            </a:solidFill>
            <a:ln w="9525">
              <a:noFill/>
              <a:miter lim="800000"/>
              <a:headEnd/>
              <a:tailEnd/>
            </a:ln>
          </p:spPr>
          <p:txBody>
            <a:bodyPr lIns="0" tIns="0" rIns="0" bIns="0"/>
            <a:lstStyle/>
            <a:p>
              <a:endParaRPr lang="en-US"/>
            </a:p>
          </p:txBody>
        </p:sp>
        <p:sp>
          <p:nvSpPr>
            <p:cNvPr id="5167" name="Rectangle 43"/>
            <p:cNvSpPr>
              <a:spLocks/>
            </p:cNvSpPr>
            <p:nvPr/>
          </p:nvSpPr>
          <p:spPr bwMode="auto">
            <a:xfrm>
              <a:off x="4032" y="6"/>
              <a:ext cx="48" cy="4320"/>
            </a:xfrm>
            <a:prstGeom prst="rect">
              <a:avLst/>
            </a:prstGeom>
            <a:solidFill>
              <a:srgbClr val="DDDDDD"/>
            </a:solidFill>
            <a:ln w="9525">
              <a:noFill/>
              <a:miter lim="800000"/>
              <a:headEnd/>
              <a:tailEnd/>
            </a:ln>
          </p:spPr>
          <p:txBody>
            <a:bodyPr lIns="0" tIns="0" rIns="0" bIns="0"/>
            <a:lstStyle/>
            <a:p>
              <a:endParaRPr lang="en-US"/>
            </a:p>
          </p:txBody>
        </p:sp>
        <p:sp>
          <p:nvSpPr>
            <p:cNvPr id="5168" name="Rectangle 44"/>
            <p:cNvSpPr>
              <a:spLocks/>
            </p:cNvSpPr>
            <p:nvPr/>
          </p:nvSpPr>
          <p:spPr bwMode="auto">
            <a:xfrm>
              <a:off x="4128" y="6"/>
              <a:ext cx="48" cy="4320"/>
            </a:xfrm>
            <a:prstGeom prst="rect">
              <a:avLst/>
            </a:prstGeom>
            <a:solidFill>
              <a:srgbClr val="DDDDDD"/>
            </a:solidFill>
            <a:ln w="9525">
              <a:noFill/>
              <a:miter lim="800000"/>
              <a:headEnd/>
              <a:tailEnd/>
            </a:ln>
          </p:spPr>
          <p:txBody>
            <a:bodyPr lIns="0" tIns="0" rIns="0" bIns="0"/>
            <a:lstStyle/>
            <a:p>
              <a:endParaRPr lang="en-US"/>
            </a:p>
          </p:txBody>
        </p:sp>
        <p:sp>
          <p:nvSpPr>
            <p:cNvPr id="5169" name="Rectangle 45"/>
            <p:cNvSpPr>
              <a:spLocks/>
            </p:cNvSpPr>
            <p:nvPr/>
          </p:nvSpPr>
          <p:spPr bwMode="auto">
            <a:xfrm>
              <a:off x="4224" y="6"/>
              <a:ext cx="48" cy="4320"/>
            </a:xfrm>
            <a:prstGeom prst="rect">
              <a:avLst/>
            </a:prstGeom>
            <a:solidFill>
              <a:srgbClr val="DDDDDD"/>
            </a:solidFill>
            <a:ln w="9525">
              <a:noFill/>
              <a:miter lim="800000"/>
              <a:headEnd/>
              <a:tailEnd/>
            </a:ln>
          </p:spPr>
          <p:txBody>
            <a:bodyPr lIns="0" tIns="0" rIns="0" bIns="0"/>
            <a:lstStyle/>
            <a:p>
              <a:endParaRPr lang="en-US"/>
            </a:p>
          </p:txBody>
        </p:sp>
        <p:sp>
          <p:nvSpPr>
            <p:cNvPr id="5170" name="Rectangle 46"/>
            <p:cNvSpPr>
              <a:spLocks/>
            </p:cNvSpPr>
            <p:nvPr/>
          </p:nvSpPr>
          <p:spPr bwMode="auto">
            <a:xfrm>
              <a:off x="4320" y="6"/>
              <a:ext cx="48" cy="4320"/>
            </a:xfrm>
            <a:prstGeom prst="rect">
              <a:avLst/>
            </a:prstGeom>
            <a:solidFill>
              <a:srgbClr val="DDDDDD"/>
            </a:solidFill>
            <a:ln w="9525">
              <a:noFill/>
              <a:miter lim="800000"/>
              <a:headEnd/>
              <a:tailEnd/>
            </a:ln>
          </p:spPr>
          <p:txBody>
            <a:bodyPr lIns="0" tIns="0" rIns="0" bIns="0"/>
            <a:lstStyle/>
            <a:p>
              <a:endParaRPr lang="en-US"/>
            </a:p>
          </p:txBody>
        </p:sp>
        <p:sp>
          <p:nvSpPr>
            <p:cNvPr id="5171" name="Rectangle 47"/>
            <p:cNvSpPr>
              <a:spLocks/>
            </p:cNvSpPr>
            <p:nvPr/>
          </p:nvSpPr>
          <p:spPr bwMode="auto">
            <a:xfrm>
              <a:off x="4416" y="6"/>
              <a:ext cx="48" cy="4320"/>
            </a:xfrm>
            <a:prstGeom prst="rect">
              <a:avLst/>
            </a:prstGeom>
            <a:solidFill>
              <a:srgbClr val="DDDDDD"/>
            </a:solidFill>
            <a:ln w="9525">
              <a:noFill/>
              <a:miter lim="800000"/>
              <a:headEnd/>
              <a:tailEnd/>
            </a:ln>
          </p:spPr>
          <p:txBody>
            <a:bodyPr lIns="0" tIns="0" rIns="0" bIns="0"/>
            <a:lstStyle/>
            <a:p>
              <a:endParaRPr lang="en-US"/>
            </a:p>
          </p:txBody>
        </p:sp>
        <p:sp>
          <p:nvSpPr>
            <p:cNvPr id="5172" name="Rectangle 48"/>
            <p:cNvSpPr>
              <a:spLocks/>
            </p:cNvSpPr>
            <p:nvPr/>
          </p:nvSpPr>
          <p:spPr bwMode="auto">
            <a:xfrm>
              <a:off x="4512" y="6"/>
              <a:ext cx="48" cy="4320"/>
            </a:xfrm>
            <a:prstGeom prst="rect">
              <a:avLst/>
            </a:prstGeom>
            <a:solidFill>
              <a:srgbClr val="DDDDDD"/>
            </a:solidFill>
            <a:ln w="9525">
              <a:noFill/>
              <a:miter lim="800000"/>
              <a:headEnd/>
              <a:tailEnd/>
            </a:ln>
          </p:spPr>
          <p:txBody>
            <a:bodyPr lIns="0" tIns="0" rIns="0" bIns="0"/>
            <a:lstStyle/>
            <a:p>
              <a:endParaRPr lang="en-US"/>
            </a:p>
          </p:txBody>
        </p:sp>
        <p:sp>
          <p:nvSpPr>
            <p:cNvPr id="5173" name="Rectangle 49"/>
            <p:cNvSpPr>
              <a:spLocks/>
            </p:cNvSpPr>
            <p:nvPr/>
          </p:nvSpPr>
          <p:spPr bwMode="auto">
            <a:xfrm>
              <a:off x="4608" y="6"/>
              <a:ext cx="48" cy="4320"/>
            </a:xfrm>
            <a:prstGeom prst="rect">
              <a:avLst/>
            </a:prstGeom>
            <a:solidFill>
              <a:srgbClr val="DDDDDD"/>
            </a:solidFill>
            <a:ln w="9525">
              <a:noFill/>
              <a:miter lim="800000"/>
              <a:headEnd/>
              <a:tailEnd/>
            </a:ln>
          </p:spPr>
          <p:txBody>
            <a:bodyPr lIns="0" tIns="0" rIns="0" bIns="0"/>
            <a:lstStyle/>
            <a:p>
              <a:endParaRPr lang="en-US"/>
            </a:p>
          </p:txBody>
        </p:sp>
        <p:sp>
          <p:nvSpPr>
            <p:cNvPr id="5174" name="Rectangle 50"/>
            <p:cNvSpPr>
              <a:spLocks/>
            </p:cNvSpPr>
            <p:nvPr/>
          </p:nvSpPr>
          <p:spPr bwMode="auto">
            <a:xfrm>
              <a:off x="4704" y="6"/>
              <a:ext cx="48" cy="4320"/>
            </a:xfrm>
            <a:prstGeom prst="rect">
              <a:avLst/>
            </a:prstGeom>
            <a:solidFill>
              <a:srgbClr val="DDDDDD"/>
            </a:solidFill>
            <a:ln w="9525">
              <a:noFill/>
              <a:miter lim="800000"/>
              <a:headEnd/>
              <a:tailEnd/>
            </a:ln>
          </p:spPr>
          <p:txBody>
            <a:bodyPr lIns="0" tIns="0" rIns="0" bIns="0"/>
            <a:lstStyle/>
            <a:p>
              <a:endParaRPr lang="en-US"/>
            </a:p>
          </p:txBody>
        </p:sp>
        <p:sp>
          <p:nvSpPr>
            <p:cNvPr id="5175" name="Rectangle 51"/>
            <p:cNvSpPr>
              <a:spLocks/>
            </p:cNvSpPr>
            <p:nvPr/>
          </p:nvSpPr>
          <p:spPr bwMode="auto">
            <a:xfrm>
              <a:off x="4800" y="6"/>
              <a:ext cx="48" cy="4320"/>
            </a:xfrm>
            <a:prstGeom prst="rect">
              <a:avLst/>
            </a:prstGeom>
            <a:solidFill>
              <a:srgbClr val="DDDDDD"/>
            </a:solidFill>
            <a:ln w="9525">
              <a:noFill/>
              <a:miter lim="800000"/>
              <a:headEnd/>
              <a:tailEnd/>
            </a:ln>
          </p:spPr>
          <p:txBody>
            <a:bodyPr lIns="0" tIns="0" rIns="0" bIns="0"/>
            <a:lstStyle/>
            <a:p>
              <a:endParaRPr lang="en-US"/>
            </a:p>
          </p:txBody>
        </p:sp>
        <p:sp>
          <p:nvSpPr>
            <p:cNvPr id="5176" name="Rectangle 52"/>
            <p:cNvSpPr>
              <a:spLocks/>
            </p:cNvSpPr>
            <p:nvPr/>
          </p:nvSpPr>
          <p:spPr bwMode="auto">
            <a:xfrm>
              <a:off x="4896" y="6"/>
              <a:ext cx="48" cy="4320"/>
            </a:xfrm>
            <a:prstGeom prst="rect">
              <a:avLst/>
            </a:prstGeom>
            <a:solidFill>
              <a:srgbClr val="DDDDDD"/>
            </a:solidFill>
            <a:ln w="9525">
              <a:noFill/>
              <a:miter lim="800000"/>
              <a:headEnd/>
              <a:tailEnd/>
            </a:ln>
          </p:spPr>
          <p:txBody>
            <a:bodyPr lIns="0" tIns="0" rIns="0" bIns="0"/>
            <a:lstStyle/>
            <a:p>
              <a:endParaRPr lang="en-US"/>
            </a:p>
          </p:txBody>
        </p:sp>
        <p:sp>
          <p:nvSpPr>
            <p:cNvPr id="5177" name="Rectangle 53"/>
            <p:cNvSpPr>
              <a:spLocks/>
            </p:cNvSpPr>
            <p:nvPr/>
          </p:nvSpPr>
          <p:spPr bwMode="auto">
            <a:xfrm>
              <a:off x="4992" y="6"/>
              <a:ext cx="48" cy="4320"/>
            </a:xfrm>
            <a:prstGeom prst="rect">
              <a:avLst/>
            </a:prstGeom>
            <a:solidFill>
              <a:srgbClr val="DDDDDD"/>
            </a:solidFill>
            <a:ln w="9525">
              <a:noFill/>
              <a:miter lim="800000"/>
              <a:headEnd/>
              <a:tailEnd/>
            </a:ln>
          </p:spPr>
          <p:txBody>
            <a:bodyPr lIns="0" tIns="0" rIns="0" bIns="0"/>
            <a:lstStyle/>
            <a:p>
              <a:endParaRPr lang="en-US"/>
            </a:p>
          </p:txBody>
        </p:sp>
        <p:sp>
          <p:nvSpPr>
            <p:cNvPr id="5178" name="Rectangle 54"/>
            <p:cNvSpPr>
              <a:spLocks/>
            </p:cNvSpPr>
            <p:nvPr/>
          </p:nvSpPr>
          <p:spPr bwMode="auto">
            <a:xfrm>
              <a:off x="5088" y="6"/>
              <a:ext cx="48" cy="4320"/>
            </a:xfrm>
            <a:prstGeom prst="rect">
              <a:avLst/>
            </a:prstGeom>
            <a:solidFill>
              <a:srgbClr val="DDDDDD"/>
            </a:solidFill>
            <a:ln w="9525">
              <a:noFill/>
              <a:miter lim="800000"/>
              <a:headEnd/>
              <a:tailEnd/>
            </a:ln>
          </p:spPr>
          <p:txBody>
            <a:bodyPr lIns="0" tIns="0" rIns="0" bIns="0"/>
            <a:lstStyle/>
            <a:p>
              <a:endParaRPr lang="en-US"/>
            </a:p>
          </p:txBody>
        </p:sp>
        <p:sp>
          <p:nvSpPr>
            <p:cNvPr id="5179" name="Rectangle 55"/>
            <p:cNvSpPr>
              <a:spLocks/>
            </p:cNvSpPr>
            <p:nvPr/>
          </p:nvSpPr>
          <p:spPr bwMode="auto">
            <a:xfrm>
              <a:off x="5184" y="6"/>
              <a:ext cx="48" cy="4320"/>
            </a:xfrm>
            <a:prstGeom prst="rect">
              <a:avLst/>
            </a:prstGeom>
            <a:solidFill>
              <a:srgbClr val="DDDDDD"/>
            </a:solidFill>
            <a:ln w="9525">
              <a:noFill/>
              <a:miter lim="800000"/>
              <a:headEnd/>
              <a:tailEnd/>
            </a:ln>
          </p:spPr>
          <p:txBody>
            <a:bodyPr lIns="0" tIns="0" rIns="0" bIns="0"/>
            <a:lstStyle/>
            <a:p>
              <a:endParaRPr lang="en-US"/>
            </a:p>
          </p:txBody>
        </p:sp>
        <p:sp>
          <p:nvSpPr>
            <p:cNvPr id="5180" name="Rectangle 56"/>
            <p:cNvSpPr>
              <a:spLocks/>
            </p:cNvSpPr>
            <p:nvPr/>
          </p:nvSpPr>
          <p:spPr bwMode="auto">
            <a:xfrm>
              <a:off x="5280" y="6"/>
              <a:ext cx="48" cy="4320"/>
            </a:xfrm>
            <a:prstGeom prst="rect">
              <a:avLst/>
            </a:prstGeom>
            <a:solidFill>
              <a:srgbClr val="DDDDDD"/>
            </a:solidFill>
            <a:ln w="9525">
              <a:noFill/>
              <a:miter lim="800000"/>
              <a:headEnd/>
              <a:tailEnd/>
            </a:ln>
          </p:spPr>
          <p:txBody>
            <a:bodyPr lIns="0" tIns="0" rIns="0" bIns="0"/>
            <a:lstStyle/>
            <a:p>
              <a:endParaRPr lang="en-US"/>
            </a:p>
          </p:txBody>
        </p:sp>
        <p:sp>
          <p:nvSpPr>
            <p:cNvPr id="5181" name="Rectangle 57"/>
            <p:cNvSpPr>
              <a:spLocks/>
            </p:cNvSpPr>
            <p:nvPr/>
          </p:nvSpPr>
          <p:spPr bwMode="auto">
            <a:xfrm>
              <a:off x="5376" y="6"/>
              <a:ext cx="48" cy="4320"/>
            </a:xfrm>
            <a:prstGeom prst="rect">
              <a:avLst/>
            </a:prstGeom>
            <a:solidFill>
              <a:srgbClr val="DDDDDD"/>
            </a:solidFill>
            <a:ln w="9525">
              <a:noFill/>
              <a:miter lim="800000"/>
              <a:headEnd/>
              <a:tailEnd/>
            </a:ln>
          </p:spPr>
          <p:txBody>
            <a:bodyPr lIns="0" tIns="0" rIns="0" bIns="0"/>
            <a:lstStyle/>
            <a:p>
              <a:endParaRPr lang="en-US"/>
            </a:p>
          </p:txBody>
        </p:sp>
        <p:sp>
          <p:nvSpPr>
            <p:cNvPr id="5182" name="Rectangle 58"/>
            <p:cNvSpPr>
              <a:spLocks/>
            </p:cNvSpPr>
            <p:nvPr/>
          </p:nvSpPr>
          <p:spPr bwMode="auto">
            <a:xfrm>
              <a:off x="5472" y="6"/>
              <a:ext cx="48" cy="4320"/>
            </a:xfrm>
            <a:prstGeom prst="rect">
              <a:avLst/>
            </a:prstGeom>
            <a:solidFill>
              <a:srgbClr val="DDDDDD"/>
            </a:solidFill>
            <a:ln w="9525">
              <a:noFill/>
              <a:miter lim="800000"/>
              <a:headEnd/>
              <a:tailEnd/>
            </a:ln>
          </p:spPr>
          <p:txBody>
            <a:bodyPr lIns="0" tIns="0" rIns="0" bIns="0"/>
            <a:lstStyle/>
            <a:p>
              <a:endParaRPr lang="en-US"/>
            </a:p>
          </p:txBody>
        </p:sp>
        <p:sp>
          <p:nvSpPr>
            <p:cNvPr id="5183" name="Rectangle 59"/>
            <p:cNvSpPr>
              <a:spLocks/>
            </p:cNvSpPr>
            <p:nvPr/>
          </p:nvSpPr>
          <p:spPr bwMode="auto">
            <a:xfrm>
              <a:off x="5568" y="6"/>
              <a:ext cx="48" cy="4320"/>
            </a:xfrm>
            <a:prstGeom prst="rect">
              <a:avLst/>
            </a:prstGeom>
            <a:solidFill>
              <a:srgbClr val="DDDDDD"/>
            </a:solidFill>
            <a:ln w="9525">
              <a:noFill/>
              <a:miter lim="800000"/>
              <a:headEnd/>
              <a:tailEnd/>
            </a:ln>
          </p:spPr>
          <p:txBody>
            <a:bodyPr lIns="0" tIns="0" rIns="0" bIns="0"/>
            <a:lstStyle/>
            <a:p>
              <a:endParaRPr lang="en-US"/>
            </a:p>
          </p:txBody>
        </p:sp>
        <p:sp>
          <p:nvSpPr>
            <p:cNvPr id="2" name="Rectangle 60"/>
            <p:cNvSpPr>
              <a:spLocks/>
            </p:cNvSpPr>
            <p:nvPr/>
          </p:nvSpPr>
          <p:spPr bwMode="auto">
            <a:xfrm>
              <a:off x="5664" y="6"/>
              <a:ext cx="48" cy="4320"/>
            </a:xfrm>
            <a:prstGeom prst="rect">
              <a:avLst/>
            </a:prstGeom>
            <a:solidFill>
              <a:srgbClr val="DDDDDD"/>
            </a:solidFill>
            <a:ln w="9525">
              <a:noFill/>
              <a:miter lim="800000"/>
              <a:headEnd/>
              <a:tailEnd/>
            </a:ln>
          </p:spPr>
          <p:txBody>
            <a:bodyPr lIns="0" tIns="0" rIns="0" bIns="0"/>
            <a:lstStyle/>
            <a:p>
              <a:endParaRPr lang="en-US"/>
            </a:p>
          </p:txBody>
        </p:sp>
        <p:sp>
          <p:nvSpPr>
            <p:cNvPr id="3" name="Rectangle 61"/>
            <p:cNvSpPr>
              <a:spLocks/>
            </p:cNvSpPr>
            <p:nvPr/>
          </p:nvSpPr>
          <p:spPr bwMode="auto">
            <a:xfrm>
              <a:off x="431" y="0"/>
              <a:ext cx="5331" cy="4320"/>
            </a:xfrm>
            <a:prstGeom prst="rect">
              <a:avLst/>
            </a:prstGeom>
            <a:solidFill>
              <a:schemeClr val="accent1">
                <a:alpha val="49803"/>
              </a:schemeClr>
            </a:solidFill>
            <a:ln w="9525">
              <a:noFill/>
              <a:miter lim="800000"/>
              <a:headEnd/>
              <a:tailEnd/>
            </a:ln>
          </p:spPr>
          <p:txBody>
            <a:bodyPr lIns="0" tIns="0" rIns="0" bIns="0"/>
            <a:lstStyle/>
            <a:p>
              <a:endParaRPr lang="en-US"/>
            </a:p>
          </p:txBody>
        </p:sp>
        <p:sp>
          <p:nvSpPr>
            <p:cNvPr id="4" name="Rectangle 62"/>
            <p:cNvSpPr>
              <a:spLocks/>
            </p:cNvSpPr>
            <p:nvPr/>
          </p:nvSpPr>
          <p:spPr bwMode="auto">
            <a:xfrm>
              <a:off x="0" y="1081"/>
              <a:ext cx="4378" cy="47"/>
            </a:xfrm>
            <a:prstGeom prst="rect">
              <a:avLst/>
            </a:prstGeom>
            <a:solidFill>
              <a:srgbClr val="336699">
                <a:alpha val="49803"/>
              </a:srgbClr>
            </a:solidFill>
            <a:ln w="9525">
              <a:noFill/>
              <a:miter lim="800000"/>
              <a:headEnd/>
              <a:tailEnd/>
            </a:ln>
          </p:spPr>
          <p:txBody>
            <a:bodyPr lIns="0" tIns="0" rIns="0" bIns="0"/>
            <a:lstStyle/>
            <a:p>
              <a:endParaRPr lang="en-US"/>
            </a:p>
          </p:txBody>
        </p:sp>
      </p:grpSp>
      <p:sp>
        <p:nvSpPr>
          <p:cNvPr id="5184" name="Text Box 64"/>
          <p:cNvSpPr txBox="1">
            <a:spLocks noChangeArrowheads="1"/>
          </p:cNvSpPr>
          <p:nvPr/>
        </p:nvSpPr>
        <p:spPr bwMode="auto">
          <a:xfrm>
            <a:off x="7815263" y="6426200"/>
            <a:ext cx="312737" cy="31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b"/>
          <a:lstStyle/>
          <a:p>
            <a:pPr algn="ctr"/>
            <a:fld id="{64CED077-7A1E-4FA1-94F5-375A0DE6326A}" type="slidenum">
              <a:rPr lang="en-US" sz="1400">
                <a:solidFill>
                  <a:schemeClr val="tx1"/>
                </a:solidFill>
                <a:latin typeface="Helvetica" pitchFamily="34" charset="0"/>
                <a:ea typeface="MS PGothic" pitchFamily="34" charset="-128"/>
                <a:sym typeface="Helvetica" pitchFamily="34" charset="0"/>
              </a:rPr>
              <a:pPr algn="ctr"/>
              <a:t>3</a:t>
            </a:fld>
            <a:endParaRPr lang="en-US" sz="1400">
              <a:solidFill>
                <a:schemeClr val="tx1"/>
              </a:solidFill>
              <a:latin typeface="Helvetica" pitchFamily="34" charset="0"/>
              <a:ea typeface="MS PGothic" pitchFamily="34" charset="-128"/>
              <a:sym typeface="Helvetica" pitchFamily="34" charset="0"/>
            </a:endParaRPr>
          </a:p>
        </p:txBody>
      </p:sp>
      <p:sp>
        <p:nvSpPr>
          <p:cNvPr id="5185" name="Rectangle 65"/>
          <p:cNvSpPr>
            <a:spLocks noGrp="1" noChangeArrowheads="1"/>
          </p:cNvSpPr>
          <p:nvPr>
            <p:ph type="title"/>
          </p:nvPr>
        </p:nvSpPr>
        <p:spPr>
          <a:xfrm>
            <a:off x="884238" y="241300"/>
            <a:ext cx="8255000" cy="2070100"/>
          </a:xfrm>
        </p:spPr>
        <p:txBody>
          <a:bodyPr rIns="39686" anchor="ctr"/>
          <a:lstStyle/>
          <a:p>
            <a:pPr marL="38100" indent="0" eaLnBrk="1" hangingPunct="1">
              <a:defRPr/>
            </a:pPr>
            <a:r>
              <a:rPr lang="en-US" sz="3800" smtClean="0">
                <a:latin typeface="Arial" charset="0"/>
                <a:cs typeface="Arial" charset="0"/>
                <a:sym typeface="Arial" charset="0"/>
              </a:rPr>
              <a:t>Conditions for Classroom Success</a:t>
            </a:r>
            <a:endParaRPr lang="en-US" sz="3800" smtClean="0">
              <a:latin typeface="Arial" charset="0"/>
              <a:sym typeface="Arial" charset="0"/>
            </a:endParaRPr>
          </a:p>
        </p:txBody>
      </p:sp>
      <p:sp>
        <p:nvSpPr>
          <p:cNvPr id="5186" name="Rectangle 66"/>
          <p:cNvSpPr>
            <a:spLocks noGrp="1" noChangeArrowheads="1"/>
          </p:cNvSpPr>
          <p:nvPr>
            <p:ph type="body" idx="1"/>
          </p:nvPr>
        </p:nvSpPr>
        <p:spPr>
          <a:xfrm>
            <a:off x="901700" y="2095500"/>
            <a:ext cx="7086600" cy="4724400"/>
          </a:xfrm>
        </p:spPr>
        <p:txBody>
          <a:bodyPr rIns="39686"/>
          <a:lstStyle/>
          <a:p>
            <a:pPr eaLnBrk="1" hangingPunct="1">
              <a:lnSpc>
                <a:spcPct val="110000"/>
              </a:lnSpc>
              <a:buSzPct val="66000"/>
              <a:buFont typeface="Lucida Grande" charset="0"/>
              <a:buChar char="➜"/>
              <a:defRPr/>
            </a:pPr>
            <a:r>
              <a:rPr lang="en-US" smtClean="0">
                <a:latin typeface="Arial" charset="0"/>
                <a:cs typeface="Arial" charset="0"/>
                <a:sym typeface="Arial" charset="0"/>
              </a:rPr>
              <a:t>Expectations</a:t>
            </a:r>
            <a:endParaRPr lang="en-US" smtClean="0">
              <a:latin typeface="Arial" charset="0"/>
              <a:sym typeface="Arial" charset="0"/>
            </a:endParaRPr>
          </a:p>
          <a:p>
            <a:pPr marL="704850" lvl="1" eaLnBrk="1" hangingPunct="1">
              <a:lnSpc>
                <a:spcPct val="110000"/>
              </a:lnSpc>
              <a:buSzPct val="115000"/>
              <a:buFont typeface="Arial" charset="0"/>
              <a:buChar char="•"/>
              <a:defRPr/>
            </a:pPr>
            <a:r>
              <a:rPr lang="en-US" smtClean="0">
                <a:latin typeface="Arial" charset="0"/>
                <a:cs typeface="Arial" charset="0"/>
                <a:sym typeface="Arial" charset="0"/>
              </a:rPr>
              <a:t>Clear, consistent, accurate information</a:t>
            </a:r>
            <a:endParaRPr lang="en-US" smtClean="0">
              <a:latin typeface="Arial" charset="0"/>
              <a:sym typeface="Arial" charset="0"/>
            </a:endParaRPr>
          </a:p>
          <a:p>
            <a:pPr marL="704850" lvl="1" eaLnBrk="1" hangingPunct="1">
              <a:lnSpc>
                <a:spcPct val="110000"/>
              </a:lnSpc>
              <a:buSzPct val="115000"/>
              <a:buFont typeface="Arial" charset="0"/>
              <a:buChar char="•"/>
              <a:defRPr/>
            </a:pPr>
            <a:r>
              <a:rPr lang="en-US" smtClean="0">
                <a:latin typeface="Arial" charset="0"/>
                <a:cs typeface="Arial" charset="0"/>
                <a:sym typeface="Arial" charset="0"/>
              </a:rPr>
              <a:t>High expectations</a:t>
            </a:r>
            <a:endParaRPr lang="en-US" smtClean="0">
              <a:latin typeface="Arial" charset="0"/>
              <a:sym typeface="Arial"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Slide Number Placeholder 3"/>
          <p:cNvSpPr>
            <a:spLocks noGrp="1"/>
          </p:cNvSpPr>
          <p:nvPr>
            <p:ph type="sldNum" sz="quarter" idx="10"/>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fld id="{7FD50E33-7968-4D27-BF91-5D6F3B5F09D9}" type="slidenum">
              <a:rPr lang="en-US"/>
              <a:pPr/>
              <a:t>4</a:t>
            </a:fld>
            <a:endParaRPr lang="en-US"/>
          </a:p>
        </p:txBody>
      </p:sp>
      <p:grpSp>
        <p:nvGrpSpPr>
          <p:cNvPr id="6146" name="Group 63"/>
          <p:cNvGrpSpPr>
            <a:grpSpLocks/>
          </p:cNvGrpSpPr>
          <p:nvPr/>
        </p:nvGrpSpPr>
        <p:grpSpPr bwMode="auto">
          <a:xfrm>
            <a:off x="-6350" y="14288"/>
            <a:ext cx="9147175" cy="6867525"/>
            <a:chOff x="0" y="0"/>
            <a:chExt cx="5762" cy="4326"/>
          </a:xfrm>
        </p:grpSpPr>
        <p:sp>
          <p:nvSpPr>
            <p:cNvPr id="6149" name="Rectangle 1"/>
            <p:cNvSpPr>
              <a:spLocks/>
            </p:cNvSpPr>
            <p:nvPr/>
          </p:nvSpPr>
          <p:spPr bwMode="auto">
            <a:xfrm>
              <a:off x="0" y="0"/>
              <a:ext cx="48" cy="4320"/>
            </a:xfrm>
            <a:prstGeom prst="rect">
              <a:avLst/>
            </a:prstGeom>
            <a:solidFill>
              <a:srgbClr val="DDDDDD"/>
            </a:solidFill>
            <a:ln w="9525">
              <a:noFill/>
              <a:miter lim="800000"/>
              <a:headEnd/>
              <a:tailEnd/>
            </a:ln>
          </p:spPr>
          <p:txBody>
            <a:bodyPr lIns="0" tIns="0" rIns="0" bIns="0"/>
            <a:lstStyle/>
            <a:p>
              <a:endParaRPr lang="en-US"/>
            </a:p>
          </p:txBody>
        </p:sp>
        <p:sp>
          <p:nvSpPr>
            <p:cNvPr id="6150" name="Rectangle 2"/>
            <p:cNvSpPr>
              <a:spLocks/>
            </p:cNvSpPr>
            <p:nvPr/>
          </p:nvSpPr>
          <p:spPr bwMode="auto">
            <a:xfrm>
              <a:off x="96" y="6"/>
              <a:ext cx="48" cy="4320"/>
            </a:xfrm>
            <a:prstGeom prst="rect">
              <a:avLst/>
            </a:prstGeom>
            <a:solidFill>
              <a:srgbClr val="DDDDDD"/>
            </a:solidFill>
            <a:ln w="9525">
              <a:noFill/>
              <a:miter lim="800000"/>
              <a:headEnd/>
              <a:tailEnd/>
            </a:ln>
          </p:spPr>
          <p:txBody>
            <a:bodyPr lIns="0" tIns="0" rIns="0" bIns="0"/>
            <a:lstStyle/>
            <a:p>
              <a:endParaRPr lang="en-US"/>
            </a:p>
          </p:txBody>
        </p:sp>
        <p:sp>
          <p:nvSpPr>
            <p:cNvPr id="6151" name="Rectangle 3"/>
            <p:cNvSpPr>
              <a:spLocks/>
            </p:cNvSpPr>
            <p:nvPr/>
          </p:nvSpPr>
          <p:spPr bwMode="auto">
            <a:xfrm>
              <a:off x="192" y="6"/>
              <a:ext cx="48" cy="4320"/>
            </a:xfrm>
            <a:prstGeom prst="rect">
              <a:avLst/>
            </a:prstGeom>
            <a:solidFill>
              <a:srgbClr val="DDDDDD"/>
            </a:solidFill>
            <a:ln w="9525">
              <a:noFill/>
              <a:miter lim="800000"/>
              <a:headEnd/>
              <a:tailEnd/>
            </a:ln>
          </p:spPr>
          <p:txBody>
            <a:bodyPr lIns="0" tIns="0" rIns="0" bIns="0"/>
            <a:lstStyle/>
            <a:p>
              <a:endParaRPr lang="en-US"/>
            </a:p>
          </p:txBody>
        </p:sp>
        <p:sp>
          <p:nvSpPr>
            <p:cNvPr id="6152" name="Rectangle 4"/>
            <p:cNvSpPr>
              <a:spLocks/>
            </p:cNvSpPr>
            <p:nvPr/>
          </p:nvSpPr>
          <p:spPr bwMode="auto">
            <a:xfrm>
              <a:off x="288" y="6"/>
              <a:ext cx="48" cy="4320"/>
            </a:xfrm>
            <a:prstGeom prst="rect">
              <a:avLst/>
            </a:prstGeom>
            <a:solidFill>
              <a:srgbClr val="DDDDDD"/>
            </a:solidFill>
            <a:ln w="9525">
              <a:noFill/>
              <a:miter lim="800000"/>
              <a:headEnd/>
              <a:tailEnd/>
            </a:ln>
          </p:spPr>
          <p:txBody>
            <a:bodyPr lIns="0" tIns="0" rIns="0" bIns="0"/>
            <a:lstStyle/>
            <a:p>
              <a:endParaRPr lang="en-US"/>
            </a:p>
          </p:txBody>
        </p:sp>
        <p:sp>
          <p:nvSpPr>
            <p:cNvPr id="6153" name="Rectangle 5"/>
            <p:cNvSpPr>
              <a:spLocks/>
            </p:cNvSpPr>
            <p:nvPr/>
          </p:nvSpPr>
          <p:spPr bwMode="auto">
            <a:xfrm>
              <a:off x="384" y="6"/>
              <a:ext cx="48" cy="4320"/>
            </a:xfrm>
            <a:prstGeom prst="rect">
              <a:avLst/>
            </a:prstGeom>
            <a:solidFill>
              <a:srgbClr val="DDDDDD"/>
            </a:solidFill>
            <a:ln w="9525">
              <a:noFill/>
              <a:miter lim="800000"/>
              <a:headEnd/>
              <a:tailEnd/>
            </a:ln>
          </p:spPr>
          <p:txBody>
            <a:bodyPr lIns="0" tIns="0" rIns="0" bIns="0"/>
            <a:lstStyle/>
            <a:p>
              <a:endParaRPr lang="en-US"/>
            </a:p>
          </p:txBody>
        </p:sp>
        <p:sp>
          <p:nvSpPr>
            <p:cNvPr id="6154" name="Rectangle 6"/>
            <p:cNvSpPr>
              <a:spLocks/>
            </p:cNvSpPr>
            <p:nvPr/>
          </p:nvSpPr>
          <p:spPr bwMode="auto">
            <a:xfrm>
              <a:off x="480" y="6"/>
              <a:ext cx="48" cy="4320"/>
            </a:xfrm>
            <a:prstGeom prst="rect">
              <a:avLst/>
            </a:prstGeom>
            <a:solidFill>
              <a:srgbClr val="DDDDDD"/>
            </a:solidFill>
            <a:ln w="9525">
              <a:noFill/>
              <a:miter lim="800000"/>
              <a:headEnd/>
              <a:tailEnd/>
            </a:ln>
          </p:spPr>
          <p:txBody>
            <a:bodyPr lIns="0" tIns="0" rIns="0" bIns="0"/>
            <a:lstStyle/>
            <a:p>
              <a:endParaRPr lang="en-US"/>
            </a:p>
          </p:txBody>
        </p:sp>
        <p:sp>
          <p:nvSpPr>
            <p:cNvPr id="6155" name="Rectangle 7"/>
            <p:cNvSpPr>
              <a:spLocks/>
            </p:cNvSpPr>
            <p:nvPr/>
          </p:nvSpPr>
          <p:spPr bwMode="auto">
            <a:xfrm>
              <a:off x="576" y="6"/>
              <a:ext cx="48" cy="4320"/>
            </a:xfrm>
            <a:prstGeom prst="rect">
              <a:avLst/>
            </a:prstGeom>
            <a:solidFill>
              <a:srgbClr val="DDDDDD"/>
            </a:solidFill>
            <a:ln w="9525">
              <a:noFill/>
              <a:miter lim="800000"/>
              <a:headEnd/>
              <a:tailEnd/>
            </a:ln>
          </p:spPr>
          <p:txBody>
            <a:bodyPr lIns="0" tIns="0" rIns="0" bIns="0"/>
            <a:lstStyle/>
            <a:p>
              <a:endParaRPr lang="en-US"/>
            </a:p>
          </p:txBody>
        </p:sp>
        <p:sp>
          <p:nvSpPr>
            <p:cNvPr id="6156" name="Rectangle 8"/>
            <p:cNvSpPr>
              <a:spLocks/>
            </p:cNvSpPr>
            <p:nvPr/>
          </p:nvSpPr>
          <p:spPr bwMode="auto">
            <a:xfrm>
              <a:off x="672" y="6"/>
              <a:ext cx="48" cy="4320"/>
            </a:xfrm>
            <a:prstGeom prst="rect">
              <a:avLst/>
            </a:prstGeom>
            <a:solidFill>
              <a:srgbClr val="DDDDDD"/>
            </a:solidFill>
            <a:ln w="9525">
              <a:noFill/>
              <a:miter lim="800000"/>
              <a:headEnd/>
              <a:tailEnd/>
            </a:ln>
          </p:spPr>
          <p:txBody>
            <a:bodyPr lIns="0" tIns="0" rIns="0" bIns="0"/>
            <a:lstStyle/>
            <a:p>
              <a:endParaRPr lang="en-US"/>
            </a:p>
          </p:txBody>
        </p:sp>
        <p:sp>
          <p:nvSpPr>
            <p:cNvPr id="6157" name="Rectangle 9"/>
            <p:cNvSpPr>
              <a:spLocks/>
            </p:cNvSpPr>
            <p:nvPr/>
          </p:nvSpPr>
          <p:spPr bwMode="auto">
            <a:xfrm>
              <a:off x="768" y="6"/>
              <a:ext cx="48" cy="4320"/>
            </a:xfrm>
            <a:prstGeom prst="rect">
              <a:avLst/>
            </a:prstGeom>
            <a:solidFill>
              <a:srgbClr val="DDDDDD"/>
            </a:solidFill>
            <a:ln w="9525">
              <a:noFill/>
              <a:miter lim="800000"/>
              <a:headEnd/>
              <a:tailEnd/>
            </a:ln>
          </p:spPr>
          <p:txBody>
            <a:bodyPr lIns="0" tIns="0" rIns="0" bIns="0"/>
            <a:lstStyle/>
            <a:p>
              <a:endParaRPr lang="en-US"/>
            </a:p>
          </p:txBody>
        </p:sp>
        <p:sp>
          <p:nvSpPr>
            <p:cNvPr id="6158" name="Rectangle 10"/>
            <p:cNvSpPr>
              <a:spLocks/>
            </p:cNvSpPr>
            <p:nvPr/>
          </p:nvSpPr>
          <p:spPr bwMode="auto">
            <a:xfrm>
              <a:off x="864" y="6"/>
              <a:ext cx="48" cy="4320"/>
            </a:xfrm>
            <a:prstGeom prst="rect">
              <a:avLst/>
            </a:prstGeom>
            <a:solidFill>
              <a:srgbClr val="DDDDDD"/>
            </a:solidFill>
            <a:ln w="9525">
              <a:noFill/>
              <a:miter lim="800000"/>
              <a:headEnd/>
              <a:tailEnd/>
            </a:ln>
          </p:spPr>
          <p:txBody>
            <a:bodyPr lIns="0" tIns="0" rIns="0" bIns="0"/>
            <a:lstStyle/>
            <a:p>
              <a:endParaRPr lang="en-US"/>
            </a:p>
          </p:txBody>
        </p:sp>
        <p:sp>
          <p:nvSpPr>
            <p:cNvPr id="6159" name="Rectangle 11"/>
            <p:cNvSpPr>
              <a:spLocks/>
            </p:cNvSpPr>
            <p:nvPr/>
          </p:nvSpPr>
          <p:spPr bwMode="auto">
            <a:xfrm>
              <a:off x="960" y="6"/>
              <a:ext cx="48" cy="4320"/>
            </a:xfrm>
            <a:prstGeom prst="rect">
              <a:avLst/>
            </a:prstGeom>
            <a:solidFill>
              <a:srgbClr val="DDDDDD"/>
            </a:solidFill>
            <a:ln w="9525">
              <a:noFill/>
              <a:miter lim="800000"/>
              <a:headEnd/>
              <a:tailEnd/>
            </a:ln>
          </p:spPr>
          <p:txBody>
            <a:bodyPr lIns="0" tIns="0" rIns="0" bIns="0"/>
            <a:lstStyle/>
            <a:p>
              <a:endParaRPr lang="en-US"/>
            </a:p>
          </p:txBody>
        </p:sp>
        <p:sp>
          <p:nvSpPr>
            <p:cNvPr id="6160" name="Rectangle 12"/>
            <p:cNvSpPr>
              <a:spLocks/>
            </p:cNvSpPr>
            <p:nvPr/>
          </p:nvSpPr>
          <p:spPr bwMode="auto">
            <a:xfrm>
              <a:off x="1056" y="6"/>
              <a:ext cx="48" cy="4320"/>
            </a:xfrm>
            <a:prstGeom prst="rect">
              <a:avLst/>
            </a:prstGeom>
            <a:solidFill>
              <a:srgbClr val="DDDDDD"/>
            </a:solidFill>
            <a:ln w="9525">
              <a:noFill/>
              <a:miter lim="800000"/>
              <a:headEnd/>
              <a:tailEnd/>
            </a:ln>
          </p:spPr>
          <p:txBody>
            <a:bodyPr lIns="0" tIns="0" rIns="0" bIns="0"/>
            <a:lstStyle/>
            <a:p>
              <a:endParaRPr lang="en-US"/>
            </a:p>
          </p:txBody>
        </p:sp>
        <p:sp>
          <p:nvSpPr>
            <p:cNvPr id="6161" name="Rectangle 13"/>
            <p:cNvSpPr>
              <a:spLocks/>
            </p:cNvSpPr>
            <p:nvPr/>
          </p:nvSpPr>
          <p:spPr bwMode="auto">
            <a:xfrm>
              <a:off x="1152" y="6"/>
              <a:ext cx="48" cy="4320"/>
            </a:xfrm>
            <a:prstGeom prst="rect">
              <a:avLst/>
            </a:prstGeom>
            <a:solidFill>
              <a:srgbClr val="DDDDDD"/>
            </a:solidFill>
            <a:ln w="9525">
              <a:noFill/>
              <a:miter lim="800000"/>
              <a:headEnd/>
              <a:tailEnd/>
            </a:ln>
          </p:spPr>
          <p:txBody>
            <a:bodyPr lIns="0" tIns="0" rIns="0" bIns="0"/>
            <a:lstStyle/>
            <a:p>
              <a:endParaRPr lang="en-US"/>
            </a:p>
          </p:txBody>
        </p:sp>
        <p:sp>
          <p:nvSpPr>
            <p:cNvPr id="6162" name="Rectangle 14"/>
            <p:cNvSpPr>
              <a:spLocks/>
            </p:cNvSpPr>
            <p:nvPr/>
          </p:nvSpPr>
          <p:spPr bwMode="auto">
            <a:xfrm>
              <a:off x="1248" y="6"/>
              <a:ext cx="48" cy="4320"/>
            </a:xfrm>
            <a:prstGeom prst="rect">
              <a:avLst/>
            </a:prstGeom>
            <a:solidFill>
              <a:srgbClr val="DDDDDD"/>
            </a:solidFill>
            <a:ln w="9525">
              <a:noFill/>
              <a:miter lim="800000"/>
              <a:headEnd/>
              <a:tailEnd/>
            </a:ln>
          </p:spPr>
          <p:txBody>
            <a:bodyPr lIns="0" tIns="0" rIns="0" bIns="0"/>
            <a:lstStyle/>
            <a:p>
              <a:endParaRPr lang="en-US"/>
            </a:p>
          </p:txBody>
        </p:sp>
        <p:sp>
          <p:nvSpPr>
            <p:cNvPr id="6163" name="Rectangle 15"/>
            <p:cNvSpPr>
              <a:spLocks/>
            </p:cNvSpPr>
            <p:nvPr/>
          </p:nvSpPr>
          <p:spPr bwMode="auto">
            <a:xfrm>
              <a:off x="1344" y="6"/>
              <a:ext cx="48" cy="4320"/>
            </a:xfrm>
            <a:prstGeom prst="rect">
              <a:avLst/>
            </a:prstGeom>
            <a:solidFill>
              <a:srgbClr val="DDDDDD"/>
            </a:solidFill>
            <a:ln w="9525">
              <a:noFill/>
              <a:miter lim="800000"/>
              <a:headEnd/>
              <a:tailEnd/>
            </a:ln>
          </p:spPr>
          <p:txBody>
            <a:bodyPr lIns="0" tIns="0" rIns="0" bIns="0"/>
            <a:lstStyle/>
            <a:p>
              <a:endParaRPr lang="en-US"/>
            </a:p>
          </p:txBody>
        </p:sp>
        <p:sp>
          <p:nvSpPr>
            <p:cNvPr id="6164" name="Rectangle 16"/>
            <p:cNvSpPr>
              <a:spLocks/>
            </p:cNvSpPr>
            <p:nvPr/>
          </p:nvSpPr>
          <p:spPr bwMode="auto">
            <a:xfrm>
              <a:off x="1440" y="6"/>
              <a:ext cx="48" cy="4320"/>
            </a:xfrm>
            <a:prstGeom prst="rect">
              <a:avLst/>
            </a:prstGeom>
            <a:solidFill>
              <a:srgbClr val="DDDDDD"/>
            </a:solidFill>
            <a:ln w="9525">
              <a:noFill/>
              <a:miter lim="800000"/>
              <a:headEnd/>
              <a:tailEnd/>
            </a:ln>
          </p:spPr>
          <p:txBody>
            <a:bodyPr lIns="0" tIns="0" rIns="0" bIns="0"/>
            <a:lstStyle/>
            <a:p>
              <a:endParaRPr lang="en-US"/>
            </a:p>
          </p:txBody>
        </p:sp>
        <p:sp>
          <p:nvSpPr>
            <p:cNvPr id="6165" name="Rectangle 17"/>
            <p:cNvSpPr>
              <a:spLocks/>
            </p:cNvSpPr>
            <p:nvPr/>
          </p:nvSpPr>
          <p:spPr bwMode="auto">
            <a:xfrm>
              <a:off x="1536" y="6"/>
              <a:ext cx="48" cy="4320"/>
            </a:xfrm>
            <a:prstGeom prst="rect">
              <a:avLst/>
            </a:prstGeom>
            <a:solidFill>
              <a:srgbClr val="DDDDDD"/>
            </a:solidFill>
            <a:ln w="9525">
              <a:noFill/>
              <a:miter lim="800000"/>
              <a:headEnd/>
              <a:tailEnd/>
            </a:ln>
          </p:spPr>
          <p:txBody>
            <a:bodyPr lIns="0" tIns="0" rIns="0" bIns="0"/>
            <a:lstStyle/>
            <a:p>
              <a:endParaRPr lang="en-US"/>
            </a:p>
          </p:txBody>
        </p:sp>
        <p:sp>
          <p:nvSpPr>
            <p:cNvPr id="6166" name="Rectangle 18"/>
            <p:cNvSpPr>
              <a:spLocks/>
            </p:cNvSpPr>
            <p:nvPr/>
          </p:nvSpPr>
          <p:spPr bwMode="auto">
            <a:xfrm>
              <a:off x="1632" y="6"/>
              <a:ext cx="48" cy="4320"/>
            </a:xfrm>
            <a:prstGeom prst="rect">
              <a:avLst/>
            </a:prstGeom>
            <a:solidFill>
              <a:srgbClr val="DDDDDD"/>
            </a:solidFill>
            <a:ln w="9525">
              <a:noFill/>
              <a:miter lim="800000"/>
              <a:headEnd/>
              <a:tailEnd/>
            </a:ln>
          </p:spPr>
          <p:txBody>
            <a:bodyPr lIns="0" tIns="0" rIns="0" bIns="0"/>
            <a:lstStyle/>
            <a:p>
              <a:endParaRPr lang="en-US"/>
            </a:p>
          </p:txBody>
        </p:sp>
        <p:sp>
          <p:nvSpPr>
            <p:cNvPr id="6167" name="Rectangle 19"/>
            <p:cNvSpPr>
              <a:spLocks/>
            </p:cNvSpPr>
            <p:nvPr/>
          </p:nvSpPr>
          <p:spPr bwMode="auto">
            <a:xfrm>
              <a:off x="1728" y="6"/>
              <a:ext cx="48" cy="4320"/>
            </a:xfrm>
            <a:prstGeom prst="rect">
              <a:avLst/>
            </a:prstGeom>
            <a:solidFill>
              <a:srgbClr val="DDDDDD"/>
            </a:solidFill>
            <a:ln w="9525">
              <a:noFill/>
              <a:miter lim="800000"/>
              <a:headEnd/>
              <a:tailEnd/>
            </a:ln>
          </p:spPr>
          <p:txBody>
            <a:bodyPr lIns="0" tIns="0" rIns="0" bIns="0"/>
            <a:lstStyle/>
            <a:p>
              <a:endParaRPr lang="en-US"/>
            </a:p>
          </p:txBody>
        </p:sp>
        <p:sp>
          <p:nvSpPr>
            <p:cNvPr id="6168" name="Rectangle 20"/>
            <p:cNvSpPr>
              <a:spLocks/>
            </p:cNvSpPr>
            <p:nvPr/>
          </p:nvSpPr>
          <p:spPr bwMode="auto">
            <a:xfrm>
              <a:off x="1824" y="6"/>
              <a:ext cx="48" cy="4320"/>
            </a:xfrm>
            <a:prstGeom prst="rect">
              <a:avLst/>
            </a:prstGeom>
            <a:solidFill>
              <a:srgbClr val="DDDDDD"/>
            </a:solidFill>
            <a:ln w="9525">
              <a:noFill/>
              <a:miter lim="800000"/>
              <a:headEnd/>
              <a:tailEnd/>
            </a:ln>
          </p:spPr>
          <p:txBody>
            <a:bodyPr lIns="0" tIns="0" rIns="0" bIns="0"/>
            <a:lstStyle/>
            <a:p>
              <a:endParaRPr lang="en-US"/>
            </a:p>
          </p:txBody>
        </p:sp>
        <p:sp>
          <p:nvSpPr>
            <p:cNvPr id="6169" name="Rectangle 21"/>
            <p:cNvSpPr>
              <a:spLocks/>
            </p:cNvSpPr>
            <p:nvPr/>
          </p:nvSpPr>
          <p:spPr bwMode="auto">
            <a:xfrm>
              <a:off x="1920" y="6"/>
              <a:ext cx="48" cy="4320"/>
            </a:xfrm>
            <a:prstGeom prst="rect">
              <a:avLst/>
            </a:prstGeom>
            <a:solidFill>
              <a:srgbClr val="DDDDDD"/>
            </a:solidFill>
            <a:ln w="9525">
              <a:noFill/>
              <a:miter lim="800000"/>
              <a:headEnd/>
              <a:tailEnd/>
            </a:ln>
          </p:spPr>
          <p:txBody>
            <a:bodyPr lIns="0" tIns="0" rIns="0" bIns="0"/>
            <a:lstStyle/>
            <a:p>
              <a:endParaRPr lang="en-US"/>
            </a:p>
          </p:txBody>
        </p:sp>
        <p:sp>
          <p:nvSpPr>
            <p:cNvPr id="6170" name="Rectangle 22"/>
            <p:cNvSpPr>
              <a:spLocks/>
            </p:cNvSpPr>
            <p:nvPr/>
          </p:nvSpPr>
          <p:spPr bwMode="auto">
            <a:xfrm>
              <a:off x="2016" y="6"/>
              <a:ext cx="48" cy="4320"/>
            </a:xfrm>
            <a:prstGeom prst="rect">
              <a:avLst/>
            </a:prstGeom>
            <a:solidFill>
              <a:srgbClr val="DDDDDD"/>
            </a:solidFill>
            <a:ln w="9525">
              <a:noFill/>
              <a:miter lim="800000"/>
              <a:headEnd/>
              <a:tailEnd/>
            </a:ln>
          </p:spPr>
          <p:txBody>
            <a:bodyPr lIns="0" tIns="0" rIns="0" bIns="0"/>
            <a:lstStyle/>
            <a:p>
              <a:endParaRPr lang="en-US"/>
            </a:p>
          </p:txBody>
        </p:sp>
        <p:sp>
          <p:nvSpPr>
            <p:cNvPr id="6171" name="Rectangle 23"/>
            <p:cNvSpPr>
              <a:spLocks/>
            </p:cNvSpPr>
            <p:nvPr/>
          </p:nvSpPr>
          <p:spPr bwMode="auto">
            <a:xfrm>
              <a:off x="2112" y="6"/>
              <a:ext cx="48" cy="4320"/>
            </a:xfrm>
            <a:prstGeom prst="rect">
              <a:avLst/>
            </a:prstGeom>
            <a:solidFill>
              <a:srgbClr val="DDDDDD"/>
            </a:solidFill>
            <a:ln w="9525">
              <a:noFill/>
              <a:miter lim="800000"/>
              <a:headEnd/>
              <a:tailEnd/>
            </a:ln>
          </p:spPr>
          <p:txBody>
            <a:bodyPr lIns="0" tIns="0" rIns="0" bIns="0"/>
            <a:lstStyle/>
            <a:p>
              <a:endParaRPr lang="en-US"/>
            </a:p>
          </p:txBody>
        </p:sp>
        <p:sp>
          <p:nvSpPr>
            <p:cNvPr id="6172" name="Rectangle 24"/>
            <p:cNvSpPr>
              <a:spLocks/>
            </p:cNvSpPr>
            <p:nvPr/>
          </p:nvSpPr>
          <p:spPr bwMode="auto">
            <a:xfrm>
              <a:off x="2208" y="6"/>
              <a:ext cx="48" cy="4320"/>
            </a:xfrm>
            <a:prstGeom prst="rect">
              <a:avLst/>
            </a:prstGeom>
            <a:solidFill>
              <a:srgbClr val="DDDDDD"/>
            </a:solidFill>
            <a:ln w="9525">
              <a:noFill/>
              <a:miter lim="800000"/>
              <a:headEnd/>
              <a:tailEnd/>
            </a:ln>
          </p:spPr>
          <p:txBody>
            <a:bodyPr lIns="0" tIns="0" rIns="0" bIns="0"/>
            <a:lstStyle/>
            <a:p>
              <a:endParaRPr lang="en-US"/>
            </a:p>
          </p:txBody>
        </p:sp>
        <p:sp>
          <p:nvSpPr>
            <p:cNvPr id="6173" name="Rectangle 25"/>
            <p:cNvSpPr>
              <a:spLocks/>
            </p:cNvSpPr>
            <p:nvPr/>
          </p:nvSpPr>
          <p:spPr bwMode="auto">
            <a:xfrm>
              <a:off x="2304" y="6"/>
              <a:ext cx="48" cy="4320"/>
            </a:xfrm>
            <a:prstGeom prst="rect">
              <a:avLst/>
            </a:prstGeom>
            <a:solidFill>
              <a:srgbClr val="DDDDDD"/>
            </a:solidFill>
            <a:ln w="9525">
              <a:noFill/>
              <a:miter lim="800000"/>
              <a:headEnd/>
              <a:tailEnd/>
            </a:ln>
          </p:spPr>
          <p:txBody>
            <a:bodyPr lIns="0" tIns="0" rIns="0" bIns="0"/>
            <a:lstStyle/>
            <a:p>
              <a:endParaRPr lang="en-US"/>
            </a:p>
          </p:txBody>
        </p:sp>
        <p:sp>
          <p:nvSpPr>
            <p:cNvPr id="6174" name="Rectangle 26"/>
            <p:cNvSpPr>
              <a:spLocks/>
            </p:cNvSpPr>
            <p:nvPr/>
          </p:nvSpPr>
          <p:spPr bwMode="auto">
            <a:xfrm>
              <a:off x="2400" y="6"/>
              <a:ext cx="48" cy="4320"/>
            </a:xfrm>
            <a:prstGeom prst="rect">
              <a:avLst/>
            </a:prstGeom>
            <a:solidFill>
              <a:srgbClr val="DDDDDD"/>
            </a:solidFill>
            <a:ln w="9525">
              <a:noFill/>
              <a:miter lim="800000"/>
              <a:headEnd/>
              <a:tailEnd/>
            </a:ln>
          </p:spPr>
          <p:txBody>
            <a:bodyPr lIns="0" tIns="0" rIns="0" bIns="0"/>
            <a:lstStyle/>
            <a:p>
              <a:endParaRPr lang="en-US"/>
            </a:p>
          </p:txBody>
        </p:sp>
        <p:sp>
          <p:nvSpPr>
            <p:cNvPr id="6175" name="Rectangle 27"/>
            <p:cNvSpPr>
              <a:spLocks/>
            </p:cNvSpPr>
            <p:nvPr/>
          </p:nvSpPr>
          <p:spPr bwMode="auto">
            <a:xfrm>
              <a:off x="2496" y="6"/>
              <a:ext cx="48" cy="4320"/>
            </a:xfrm>
            <a:prstGeom prst="rect">
              <a:avLst/>
            </a:prstGeom>
            <a:solidFill>
              <a:srgbClr val="DDDDDD"/>
            </a:solidFill>
            <a:ln w="9525">
              <a:noFill/>
              <a:miter lim="800000"/>
              <a:headEnd/>
              <a:tailEnd/>
            </a:ln>
          </p:spPr>
          <p:txBody>
            <a:bodyPr lIns="0" tIns="0" rIns="0" bIns="0"/>
            <a:lstStyle/>
            <a:p>
              <a:endParaRPr lang="en-US"/>
            </a:p>
          </p:txBody>
        </p:sp>
        <p:sp>
          <p:nvSpPr>
            <p:cNvPr id="6176" name="Rectangle 28"/>
            <p:cNvSpPr>
              <a:spLocks/>
            </p:cNvSpPr>
            <p:nvPr/>
          </p:nvSpPr>
          <p:spPr bwMode="auto">
            <a:xfrm>
              <a:off x="2592" y="6"/>
              <a:ext cx="48" cy="4320"/>
            </a:xfrm>
            <a:prstGeom prst="rect">
              <a:avLst/>
            </a:prstGeom>
            <a:solidFill>
              <a:srgbClr val="DDDDDD"/>
            </a:solidFill>
            <a:ln w="9525">
              <a:noFill/>
              <a:miter lim="800000"/>
              <a:headEnd/>
              <a:tailEnd/>
            </a:ln>
          </p:spPr>
          <p:txBody>
            <a:bodyPr lIns="0" tIns="0" rIns="0" bIns="0"/>
            <a:lstStyle/>
            <a:p>
              <a:endParaRPr lang="en-US"/>
            </a:p>
          </p:txBody>
        </p:sp>
        <p:sp>
          <p:nvSpPr>
            <p:cNvPr id="6177" name="Rectangle 29"/>
            <p:cNvSpPr>
              <a:spLocks/>
            </p:cNvSpPr>
            <p:nvPr/>
          </p:nvSpPr>
          <p:spPr bwMode="auto">
            <a:xfrm>
              <a:off x="2688" y="6"/>
              <a:ext cx="48" cy="4320"/>
            </a:xfrm>
            <a:prstGeom prst="rect">
              <a:avLst/>
            </a:prstGeom>
            <a:solidFill>
              <a:srgbClr val="DDDDDD"/>
            </a:solidFill>
            <a:ln w="9525">
              <a:noFill/>
              <a:miter lim="800000"/>
              <a:headEnd/>
              <a:tailEnd/>
            </a:ln>
          </p:spPr>
          <p:txBody>
            <a:bodyPr lIns="0" tIns="0" rIns="0" bIns="0"/>
            <a:lstStyle/>
            <a:p>
              <a:endParaRPr lang="en-US"/>
            </a:p>
          </p:txBody>
        </p:sp>
        <p:sp>
          <p:nvSpPr>
            <p:cNvPr id="6178" name="Rectangle 30"/>
            <p:cNvSpPr>
              <a:spLocks/>
            </p:cNvSpPr>
            <p:nvPr/>
          </p:nvSpPr>
          <p:spPr bwMode="auto">
            <a:xfrm>
              <a:off x="2784" y="6"/>
              <a:ext cx="48" cy="4320"/>
            </a:xfrm>
            <a:prstGeom prst="rect">
              <a:avLst/>
            </a:prstGeom>
            <a:solidFill>
              <a:srgbClr val="DDDDDD"/>
            </a:solidFill>
            <a:ln w="9525">
              <a:noFill/>
              <a:miter lim="800000"/>
              <a:headEnd/>
              <a:tailEnd/>
            </a:ln>
          </p:spPr>
          <p:txBody>
            <a:bodyPr lIns="0" tIns="0" rIns="0" bIns="0"/>
            <a:lstStyle/>
            <a:p>
              <a:endParaRPr lang="en-US"/>
            </a:p>
          </p:txBody>
        </p:sp>
        <p:sp>
          <p:nvSpPr>
            <p:cNvPr id="6179" name="Rectangle 31"/>
            <p:cNvSpPr>
              <a:spLocks/>
            </p:cNvSpPr>
            <p:nvPr/>
          </p:nvSpPr>
          <p:spPr bwMode="auto">
            <a:xfrm>
              <a:off x="2880" y="6"/>
              <a:ext cx="48" cy="4320"/>
            </a:xfrm>
            <a:prstGeom prst="rect">
              <a:avLst/>
            </a:prstGeom>
            <a:solidFill>
              <a:srgbClr val="DDDDDD"/>
            </a:solidFill>
            <a:ln w="9525">
              <a:noFill/>
              <a:miter lim="800000"/>
              <a:headEnd/>
              <a:tailEnd/>
            </a:ln>
          </p:spPr>
          <p:txBody>
            <a:bodyPr lIns="0" tIns="0" rIns="0" bIns="0"/>
            <a:lstStyle/>
            <a:p>
              <a:endParaRPr lang="en-US"/>
            </a:p>
          </p:txBody>
        </p:sp>
        <p:sp>
          <p:nvSpPr>
            <p:cNvPr id="6180" name="Rectangle 32"/>
            <p:cNvSpPr>
              <a:spLocks/>
            </p:cNvSpPr>
            <p:nvPr/>
          </p:nvSpPr>
          <p:spPr bwMode="auto">
            <a:xfrm>
              <a:off x="2976" y="6"/>
              <a:ext cx="48" cy="4320"/>
            </a:xfrm>
            <a:prstGeom prst="rect">
              <a:avLst/>
            </a:prstGeom>
            <a:solidFill>
              <a:srgbClr val="DDDDDD"/>
            </a:solidFill>
            <a:ln w="9525">
              <a:noFill/>
              <a:miter lim="800000"/>
              <a:headEnd/>
              <a:tailEnd/>
            </a:ln>
          </p:spPr>
          <p:txBody>
            <a:bodyPr lIns="0" tIns="0" rIns="0" bIns="0"/>
            <a:lstStyle/>
            <a:p>
              <a:endParaRPr lang="en-US"/>
            </a:p>
          </p:txBody>
        </p:sp>
        <p:sp>
          <p:nvSpPr>
            <p:cNvPr id="6181" name="Rectangle 33"/>
            <p:cNvSpPr>
              <a:spLocks/>
            </p:cNvSpPr>
            <p:nvPr/>
          </p:nvSpPr>
          <p:spPr bwMode="auto">
            <a:xfrm>
              <a:off x="3072" y="6"/>
              <a:ext cx="48" cy="4320"/>
            </a:xfrm>
            <a:prstGeom prst="rect">
              <a:avLst/>
            </a:prstGeom>
            <a:solidFill>
              <a:srgbClr val="DDDDDD"/>
            </a:solidFill>
            <a:ln w="9525">
              <a:noFill/>
              <a:miter lim="800000"/>
              <a:headEnd/>
              <a:tailEnd/>
            </a:ln>
          </p:spPr>
          <p:txBody>
            <a:bodyPr lIns="0" tIns="0" rIns="0" bIns="0"/>
            <a:lstStyle/>
            <a:p>
              <a:endParaRPr lang="en-US"/>
            </a:p>
          </p:txBody>
        </p:sp>
        <p:sp>
          <p:nvSpPr>
            <p:cNvPr id="6182" name="Rectangle 34"/>
            <p:cNvSpPr>
              <a:spLocks/>
            </p:cNvSpPr>
            <p:nvPr/>
          </p:nvSpPr>
          <p:spPr bwMode="auto">
            <a:xfrm>
              <a:off x="3168" y="6"/>
              <a:ext cx="48" cy="4320"/>
            </a:xfrm>
            <a:prstGeom prst="rect">
              <a:avLst/>
            </a:prstGeom>
            <a:solidFill>
              <a:srgbClr val="DDDDDD"/>
            </a:solidFill>
            <a:ln w="9525">
              <a:noFill/>
              <a:miter lim="800000"/>
              <a:headEnd/>
              <a:tailEnd/>
            </a:ln>
          </p:spPr>
          <p:txBody>
            <a:bodyPr lIns="0" tIns="0" rIns="0" bIns="0"/>
            <a:lstStyle/>
            <a:p>
              <a:endParaRPr lang="en-US"/>
            </a:p>
          </p:txBody>
        </p:sp>
        <p:sp>
          <p:nvSpPr>
            <p:cNvPr id="6183" name="Rectangle 35"/>
            <p:cNvSpPr>
              <a:spLocks/>
            </p:cNvSpPr>
            <p:nvPr/>
          </p:nvSpPr>
          <p:spPr bwMode="auto">
            <a:xfrm>
              <a:off x="3264" y="6"/>
              <a:ext cx="48" cy="4320"/>
            </a:xfrm>
            <a:prstGeom prst="rect">
              <a:avLst/>
            </a:prstGeom>
            <a:solidFill>
              <a:srgbClr val="DDDDDD"/>
            </a:solidFill>
            <a:ln w="9525">
              <a:noFill/>
              <a:miter lim="800000"/>
              <a:headEnd/>
              <a:tailEnd/>
            </a:ln>
          </p:spPr>
          <p:txBody>
            <a:bodyPr lIns="0" tIns="0" rIns="0" bIns="0"/>
            <a:lstStyle/>
            <a:p>
              <a:endParaRPr lang="en-US"/>
            </a:p>
          </p:txBody>
        </p:sp>
        <p:sp>
          <p:nvSpPr>
            <p:cNvPr id="6184" name="Rectangle 36"/>
            <p:cNvSpPr>
              <a:spLocks/>
            </p:cNvSpPr>
            <p:nvPr/>
          </p:nvSpPr>
          <p:spPr bwMode="auto">
            <a:xfrm>
              <a:off x="3360" y="6"/>
              <a:ext cx="48" cy="4320"/>
            </a:xfrm>
            <a:prstGeom prst="rect">
              <a:avLst/>
            </a:prstGeom>
            <a:solidFill>
              <a:srgbClr val="DDDDDD"/>
            </a:solidFill>
            <a:ln w="9525">
              <a:noFill/>
              <a:miter lim="800000"/>
              <a:headEnd/>
              <a:tailEnd/>
            </a:ln>
          </p:spPr>
          <p:txBody>
            <a:bodyPr lIns="0" tIns="0" rIns="0" bIns="0"/>
            <a:lstStyle/>
            <a:p>
              <a:endParaRPr lang="en-US"/>
            </a:p>
          </p:txBody>
        </p:sp>
        <p:sp>
          <p:nvSpPr>
            <p:cNvPr id="6185" name="Rectangle 37"/>
            <p:cNvSpPr>
              <a:spLocks/>
            </p:cNvSpPr>
            <p:nvPr/>
          </p:nvSpPr>
          <p:spPr bwMode="auto">
            <a:xfrm>
              <a:off x="3456" y="6"/>
              <a:ext cx="48" cy="4320"/>
            </a:xfrm>
            <a:prstGeom prst="rect">
              <a:avLst/>
            </a:prstGeom>
            <a:solidFill>
              <a:srgbClr val="DDDDDD"/>
            </a:solidFill>
            <a:ln w="9525">
              <a:noFill/>
              <a:miter lim="800000"/>
              <a:headEnd/>
              <a:tailEnd/>
            </a:ln>
          </p:spPr>
          <p:txBody>
            <a:bodyPr lIns="0" tIns="0" rIns="0" bIns="0"/>
            <a:lstStyle/>
            <a:p>
              <a:endParaRPr lang="en-US"/>
            </a:p>
          </p:txBody>
        </p:sp>
        <p:sp>
          <p:nvSpPr>
            <p:cNvPr id="6186" name="Rectangle 38"/>
            <p:cNvSpPr>
              <a:spLocks/>
            </p:cNvSpPr>
            <p:nvPr/>
          </p:nvSpPr>
          <p:spPr bwMode="auto">
            <a:xfrm>
              <a:off x="3552" y="6"/>
              <a:ext cx="48" cy="4320"/>
            </a:xfrm>
            <a:prstGeom prst="rect">
              <a:avLst/>
            </a:prstGeom>
            <a:solidFill>
              <a:srgbClr val="DDDDDD"/>
            </a:solidFill>
            <a:ln w="9525">
              <a:noFill/>
              <a:miter lim="800000"/>
              <a:headEnd/>
              <a:tailEnd/>
            </a:ln>
          </p:spPr>
          <p:txBody>
            <a:bodyPr lIns="0" tIns="0" rIns="0" bIns="0"/>
            <a:lstStyle/>
            <a:p>
              <a:endParaRPr lang="en-US"/>
            </a:p>
          </p:txBody>
        </p:sp>
        <p:sp>
          <p:nvSpPr>
            <p:cNvPr id="6187" name="Rectangle 39"/>
            <p:cNvSpPr>
              <a:spLocks/>
            </p:cNvSpPr>
            <p:nvPr/>
          </p:nvSpPr>
          <p:spPr bwMode="auto">
            <a:xfrm>
              <a:off x="3648" y="6"/>
              <a:ext cx="48" cy="4320"/>
            </a:xfrm>
            <a:prstGeom prst="rect">
              <a:avLst/>
            </a:prstGeom>
            <a:solidFill>
              <a:srgbClr val="DDDDDD"/>
            </a:solidFill>
            <a:ln w="9525">
              <a:noFill/>
              <a:miter lim="800000"/>
              <a:headEnd/>
              <a:tailEnd/>
            </a:ln>
          </p:spPr>
          <p:txBody>
            <a:bodyPr lIns="0" tIns="0" rIns="0" bIns="0"/>
            <a:lstStyle/>
            <a:p>
              <a:endParaRPr lang="en-US"/>
            </a:p>
          </p:txBody>
        </p:sp>
        <p:sp>
          <p:nvSpPr>
            <p:cNvPr id="6188" name="Rectangle 40"/>
            <p:cNvSpPr>
              <a:spLocks/>
            </p:cNvSpPr>
            <p:nvPr/>
          </p:nvSpPr>
          <p:spPr bwMode="auto">
            <a:xfrm>
              <a:off x="3744" y="6"/>
              <a:ext cx="48" cy="4320"/>
            </a:xfrm>
            <a:prstGeom prst="rect">
              <a:avLst/>
            </a:prstGeom>
            <a:solidFill>
              <a:srgbClr val="DDDDDD"/>
            </a:solidFill>
            <a:ln w="9525">
              <a:noFill/>
              <a:miter lim="800000"/>
              <a:headEnd/>
              <a:tailEnd/>
            </a:ln>
          </p:spPr>
          <p:txBody>
            <a:bodyPr lIns="0" tIns="0" rIns="0" bIns="0"/>
            <a:lstStyle/>
            <a:p>
              <a:endParaRPr lang="en-US"/>
            </a:p>
          </p:txBody>
        </p:sp>
        <p:sp>
          <p:nvSpPr>
            <p:cNvPr id="6189" name="Rectangle 41"/>
            <p:cNvSpPr>
              <a:spLocks/>
            </p:cNvSpPr>
            <p:nvPr/>
          </p:nvSpPr>
          <p:spPr bwMode="auto">
            <a:xfrm>
              <a:off x="3840" y="6"/>
              <a:ext cx="48" cy="4320"/>
            </a:xfrm>
            <a:prstGeom prst="rect">
              <a:avLst/>
            </a:prstGeom>
            <a:solidFill>
              <a:srgbClr val="DDDDDD"/>
            </a:solidFill>
            <a:ln w="9525">
              <a:noFill/>
              <a:miter lim="800000"/>
              <a:headEnd/>
              <a:tailEnd/>
            </a:ln>
          </p:spPr>
          <p:txBody>
            <a:bodyPr lIns="0" tIns="0" rIns="0" bIns="0"/>
            <a:lstStyle/>
            <a:p>
              <a:endParaRPr lang="en-US"/>
            </a:p>
          </p:txBody>
        </p:sp>
        <p:sp>
          <p:nvSpPr>
            <p:cNvPr id="6190" name="Rectangle 42"/>
            <p:cNvSpPr>
              <a:spLocks/>
            </p:cNvSpPr>
            <p:nvPr/>
          </p:nvSpPr>
          <p:spPr bwMode="auto">
            <a:xfrm>
              <a:off x="3936" y="6"/>
              <a:ext cx="48" cy="4320"/>
            </a:xfrm>
            <a:prstGeom prst="rect">
              <a:avLst/>
            </a:prstGeom>
            <a:solidFill>
              <a:srgbClr val="DDDDDD"/>
            </a:solidFill>
            <a:ln w="9525">
              <a:noFill/>
              <a:miter lim="800000"/>
              <a:headEnd/>
              <a:tailEnd/>
            </a:ln>
          </p:spPr>
          <p:txBody>
            <a:bodyPr lIns="0" tIns="0" rIns="0" bIns="0"/>
            <a:lstStyle/>
            <a:p>
              <a:endParaRPr lang="en-US"/>
            </a:p>
          </p:txBody>
        </p:sp>
        <p:sp>
          <p:nvSpPr>
            <p:cNvPr id="6191" name="Rectangle 43"/>
            <p:cNvSpPr>
              <a:spLocks/>
            </p:cNvSpPr>
            <p:nvPr/>
          </p:nvSpPr>
          <p:spPr bwMode="auto">
            <a:xfrm>
              <a:off x="4032" y="6"/>
              <a:ext cx="48" cy="4320"/>
            </a:xfrm>
            <a:prstGeom prst="rect">
              <a:avLst/>
            </a:prstGeom>
            <a:solidFill>
              <a:srgbClr val="DDDDDD"/>
            </a:solidFill>
            <a:ln w="9525">
              <a:noFill/>
              <a:miter lim="800000"/>
              <a:headEnd/>
              <a:tailEnd/>
            </a:ln>
          </p:spPr>
          <p:txBody>
            <a:bodyPr lIns="0" tIns="0" rIns="0" bIns="0"/>
            <a:lstStyle/>
            <a:p>
              <a:endParaRPr lang="en-US"/>
            </a:p>
          </p:txBody>
        </p:sp>
        <p:sp>
          <p:nvSpPr>
            <p:cNvPr id="6192" name="Rectangle 44"/>
            <p:cNvSpPr>
              <a:spLocks/>
            </p:cNvSpPr>
            <p:nvPr/>
          </p:nvSpPr>
          <p:spPr bwMode="auto">
            <a:xfrm>
              <a:off x="4128" y="6"/>
              <a:ext cx="48" cy="4320"/>
            </a:xfrm>
            <a:prstGeom prst="rect">
              <a:avLst/>
            </a:prstGeom>
            <a:solidFill>
              <a:srgbClr val="DDDDDD"/>
            </a:solidFill>
            <a:ln w="9525">
              <a:noFill/>
              <a:miter lim="800000"/>
              <a:headEnd/>
              <a:tailEnd/>
            </a:ln>
          </p:spPr>
          <p:txBody>
            <a:bodyPr lIns="0" tIns="0" rIns="0" bIns="0"/>
            <a:lstStyle/>
            <a:p>
              <a:endParaRPr lang="en-US"/>
            </a:p>
          </p:txBody>
        </p:sp>
        <p:sp>
          <p:nvSpPr>
            <p:cNvPr id="6193" name="Rectangle 45"/>
            <p:cNvSpPr>
              <a:spLocks/>
            </p:cNvSpPr>
            <p:nvPr/>
          </p:nvSpPr>
          <p:spPr bwMode="auto">
            <a:xfrm>
              <a:off x="4224" y="6"/>
              <a:ext cx="48" cy="4320"/>
            </a:xfrm>
            <a:prstGeom prst="rect">
              <a:avLst/>
            </a:prstGeom>
            <a:solidFill>
              <a:srgbClr val="DDDDDD"/>
            </a:solidFill>
            <a:ln w="9525">
              <a:noFill/>
              <a:miter lim="800000"/>
              <a:headEnd/>
              <a:tailEnd/>
            </a:ln>
          </p:spPr>
          <p:txBody>
            <a:bodyPr lIns="0" tIns="0" rIns="0" bIns="0"/>
            <a:lstStyle/>
            <a:p>
              <a:endParaRPr lang="en-US"/>
            </a:p>
          </p:txBody>
        </p:sp>
        <p:sp>
          <p:nvSpPr>
            <p:cNvPr id="6194" name="Rectangle 46"/>
            <p:cNvSpPr>
              <a:spLocks/>
            </p:cNvSpPr>
            <p:nvPr/>
          </p:nvSpPr>
          <p:spPr bwMode="auto">
            <a:xfrm>
              <a:off x="4320" y="6"/>
              <a:ext cx="48" cy="4320"/>
            </a:xfrm>
            <a:prstGeom prst="rect">
              <a:avLst/>
            </a:prstGeom>
            <a:solidFill>
              <a:srgbClr val="DDDDDD"/>
            </a:solidFill>
            <a:ln w="9525">
              <a:noFill/>
              <a:miter lim="800000"/>
              <a:headEnd/>
              <a:tailEnd/>
            </a:ln>
          </p:spPr>
          <p:txBody>
            <a:bodyPr lIns="0" tIns="0" rIns="0" bIns="0"/>
            <a:lstStyle/>
            <a:p>
              <a:endParaRPr lang="en-US"/>
            </a:p>
          </p:txBody>
        </p:sp>
        <p:sp>
          <p:nvSpPr>
            <p:cNvPr id="6195" name="Rectangle 47"/>
            <p:cNvSpPr>
              <a:spLocks/>
            </p:cNvSpPr>
            <p:nvPr/>
          </p:nvSpPr>
          <p:spPr bwMode="auto">
            <a:xfrm>
              <a:off x="4416" y="6"/>
              <a:ext cx="48" cy="4320"/>
            </a:xfrm>
            <a:prstGeom prst="rect">
              <a:avLst/>
            </a:prstGeom>
            <a:solidFill>
              <a:srgbClr val="DDDDDD"/>
            </a:solidFill>
            <a:ln w="9525">
              <a:noFill/>
              <a:miter lim="800000"/>
              <a:headEnd/>
              <a:tailEnd/>
            </a:ln>
          </p:spPr>
          <p:txBody>
            <a:bodyPr lIns="0" tIns="0" rIns="0" bIns="0"/>
            <a:lstStyle/>
            <a:p>
              <a:endParaRPr lang="en-US"/>
            </a:p>
          </p:txBody>
        </p:sp>
        <p:sp>
          <p:nvSpPr>
            <p:cNvPr id="6196" name="Rectangle 48"/>
            <p:cNvSpPr>
              <a:spLocks/>
            </p:cNvSpPr>
            <p:nvPr/>
          </p:nvSpPr>
          <p:spPr bwMode="auto">
            <a:xfrm>
              <a:off x="4512" y="6"/>
              <a:ext cx="48" cy="4320"/>
            </a:xfrm>
            <a:prstGeom prst="rect">
              <a:avLst/>
            </a:prstGeom>
            <a:solidFill>
              <a:srgbClr val="DDDDDD"/>
            </a:solidFill>
            <a:ln w="9525">
              <a:noFill/>
              <a:miter lim="800000"/>
              <a:headEnd/>
              <a:tailEnd/>
            </a:ln>
          </p:spPr>
          <p:txBody>
            <a:bodyPr lIns="0" tIns="0" rIns="0" bIns="0"/>
            <a:lstStyle/>
            <a:p>
              <a:endParaRPr lang="en-US"/>
            </a:p>
          </p:txBody>
        </p:sp>
        <p:sp>
          <p:nvSpPr>
            <p:cNvPr id="6197" name="Rectangle 49"/>
            <p:cNvSpPr>
              <a:spLocks/>
            </p:cNvSpPr>
            <p:nvPr/>
          </p:nvSpPr>
          <p:spPr bwMode="auto">
            <a:xfrm>
              <a:off x="4608" y="6"/>
              <a:ext cx="48" cy="4320"/>
            </a:xfrm>
            <a:prstGeom prst="rect">
              <a:avLst/>
            </a:prstGeom>
            <a:solidFill>
              <a:srgbClr val="DDDDDD"/>
            </a:solidFill>
            <a:ln w="9525">
              <a:noFill/>
              <a:miter lim="800000"/>
              <a:headEnd/>
              <a:tailEnd/>
            </a:ln>
          </p:spPr>
          <p:txBody>
            <a:bodyPr lIns="0" tIns="0" rIns="0" bIns="0"/>
            <a:lstStyle/>
            <a:p>
              <a:endParaRPr lang="en-US"/>
            </a:p>
          </p:txBody>
        </p:sp>
        <p:sp>
          <p:nvSpPr>
            <p:cNvPr id="6198" name="Rectangle 50"/>
            <p:cNvSpPr>
              <a:spLocks/>
            </p:cNvSpPr>
            <p:nvPr/>
          </p:nvSpPr>
          <p:spPr bwMode="auto">
            <a:xfrm>
              <a:off x="4704" y="6"/>
              <a:ext cx="48" cy="4320"/>
            </a:xfrm>
            <a:prstGeom prst="rect">
              <a:avLst/>
            </a:prstGeom>
            <a:solidFill>
              <a:srgbClr val="DDDDDD"/>
            </a:solidFill>
            <a:ln w="9525">
              <a:noFill/>
              <a:miter lim="800000"/>
              <a:headEnd/>
              <a:tailEnd/>
            </a:ln>
          </p:spPr>
          <p:txBody>
            <a:bodyPr lIns="0" tIns="0" rIns="0" bIns="0"/>
            <a:lstStyle/>
            <a:p>
              <a:endParaRPr lang="en-US"/>
            </a:p>
          </p:txBody>
        </p:sp>
        <p:sp>
          <p:nvSpPr>
            <p:cNvPr id="6199" name="Rectangle 51"/>
            <p:cNvSpPr>
              <a:spLocks/>
            </p:cNvSpPr>
            <p:nvPr/>
          </p:nvSpPr>
          <p:spPr bwMode="auto">
            <a:xfrm>
              <a:off x="4800" y="6"/>
              <a:ext cx="48" cy="4320"/>
            </a:xfrm>
            <a:prstGeom prst="rect">
              <a:avLst/>
            </a:prstGeom>
            <a:solidFill>
              <a:srgbClr val="DDDDDD"/>
            </a:solidFill>
            <a:ln w="9525">
              <a:noFill/>
              <a:miter lim="800000"/>
              <a:headEnd/>
              <a:tailEnd/>
            </a:ln>
          </p:spPr>
          <p:txBody>
            <a:bodyPr lIns="0" tIns="0" rIns="0" bIns="0"/>
            <a:lstStyle/>
            <a:p>
              <a:endParaRPr lang="en-US"/>
            </a:p>
          </p:txBody>
        </p:sp>
        <p:sp>
          <p:nvSpPr>
            <p:cNvPr id="6200" name="Rectangle 52"/>
            <p:cNvSpPr>
              <a:spLocks/>
            </p:cNvSpPr>
            <p:nvPr/>
          </p:nvSpPr>
          <p:spPr bwMode="auto">
            <a:xfrm>
              <a:off x="4896" y="6"/>
              <a:ext cx="48" cy="4320"/>
            </a:xfrm>
            <a:prstGeom prst="rect">
              <a:avLst/>
            </a:prstGeom>
            <a:solidFill>
              <a:srgbClr val="DDDDDD"/>
            </a:solidFill>
            <a:ln w="9525">
              <a:noFill/>
              <a:miter lim="800000"/>
              <a:headEnd/>
              <a:tailEnd/>
            </a:ln>
          </p:spPr>
          <p:txBody>
            <a:bodyPr lIns="0" tIns="0" rIns="0" bIns="0"/>
            <a:lstStyle/>
            <a:p>
              <a:endParaRPr lang="en-US"/>
            </a:p>
          </p:txBody>
        </p:sp>
        <p:sp>
          <p:nvSpPr>
            <p:cNvPr id="6201" name="Rectangle 53"/>
            <p:cNvSpPr>
              <a:spLocks/>
            </p:cNvSpPr>
            <p:nvPr/>
          </p:nvSpPr>
          <p:spPr bwMode="auto">
            <a:xfrm>
              <a:off x="4992" y="6"/>
              <a:ext cx="48" cy="4320"/>
            </a:xfrm>
            <a:prstGeom prst="rect">
              <a:avLst/>
            </a:prstGeom>
            <a:solidFill>
              <a:srgbClr val="DDDDDD"/>
            </a:solidFill>
            <a:ln w="9525">
              <a:noFill/>
              <a:miter lim="800000"/>
              <a:headEnd/>
              <a:tailEnd/>
            </a:ln>
          </p:spPr>
          <p:txBody>
            <a:bodyPr lIns="0" tIns="0" rIns="0" bIns="0"/>
            <a:lstStyle/>
            <a:p>
              <a:endParaRPr lang="en-US"/>
            </a:p>
          </p:txBody>
        </p:sp>
        <p:sp>
          <p:nvSpPr>
            <p:cNvPr id="6202" name="Rectangle 54"/>
            <p:cNvSpPr>
              <a:spLocks/>
            </p:cNvSpPr>
            <p:nvPr/>
          </p:nvSpPr>
          <p:spPr bwMode="auto">
            <a:xfrm>
              <a:off x="5088" y="6"/>
              <a:ext cx="48" cy="4320"/>
            </a:xfrm>
            <a:prstGeom prst="rect">
              <a:avLst/>
            </a:prstGeom>
            <a:solidFill>
              <a:srgbClr val="DDDDDD"/>
            </a:solidFill>
            <a:ln w="9525">
              <a:noFill/>
              <a:miter lim="800000"/>
              <a:headEnd/>
              <a:tailEnd/>
            </a:ln>
          </p:spPr>
          <p:txBody>
            <a:bodyPr lIns="0" tIns="0" rIns="0" bIns="0"/>
            <a:lstStyle/>
            <a:p>
              <a:endParaRPr lang="en-US"/>
            </a:p>
          </p:txBody>
        </p:sp>
        <p:sp>
          <p:nvSpPr>
            <p:cNvPr id="6203" name="Rectangle 55"/>
            <p:cNvSpPr>
              <a:spLocks/>
            </p:cNvSpPr>
            <p:nvPr/>
          </p:nvSpPr>
          <p:spPr bwMode="auto">
            <a:xfrm>
              <a:off x="5184" y="6"/>
              <a:ext cx="48" cy="4320"/>
            </a:xfrm>
            <a:prstGeom prst="rect">
              <a:avLst/>
            </a:prstGeom>
            <a:solidFill>
              <a:srgbClr val="DDDDDD"/>
            </a:solidFill>
            <a:ln w="9525">
              <a:noFill/>
              <a:miter lim="800000"/>
              <a:headEnd/>
              <a:tailEnd/>
            </a:ln>
          </p:spPr>
          <p:txBody>
            <a:bodyPr lIns="0" tIns="0" rIns="0" bIns="0"/>
            <a:lstStyle/>
            <a:p>
              <a:endParaRPr lang="en-US"/>
            </a:p>
          </p:txBody>
        </p:sp>
        <p:sp>
          <p:nvSpPr>
            <p:cNvPr id="6204" name="Rectangle 56"/>
            <p:cNvSpPr>
              <a:spLocks/>
            </p:cNvSpPr>
            <p:nvPr/>
          </p:nvSpPr>
          <p:spPr bwMode="auto">
            <a:xfrm>
              <a:off x="5280" y="6"/>
              <a:ext cx="48" cy="4320"/>
            </a:xfrm>
            <a:prstGeom prst="rect">
              <a:avLst/>
            </a:prstGeom>
            <a:solidFill>
              <a:srgbClr val="DDDDDD"/>
            </a:solidFill>
            <a:ln w="9525">
              <a:noFill/>
              <a:miter lim="800000"/>
              <a:headEnd/>
              <a:tailEnd/>
            </a:ln>
          </p:spPr>
          <p:txBody>
            <a:bodyPr lIns="0" tIns="0" rIns="0" bIns="0"/>
            <a:lstStyle/>
            <a:p>
              <a:endParaRPr lang="en-US"/>
            </a:p>
          </p:txBody>
        </p:sp>
        <p:sp>
          <p:nvSpPr>
            <p:cNvPr id="6205" name="Rectangle 57"/>
            <p:cNvSpPr>
              <a:spLocks/>
            </p:cNvSpPr>
            <p:nvPr/>
          </p:nvSpPr>
          <p:spPr bwMode="auto">
            <a:xfrm>
              <a:off x="5376" y="6"/>
              <a:ext cx="48" cy="4320"/>
            </a:xfrm>
            <a:prstGeom prst="rect">
              <a:avLst/>
            </a:prstGeom>
            <a:solidFill>
              <a:srgbClr val="DDDDDD"/>
            </a:solidFill>
            <a:ln w="9525">
              <a:noFill/>
              <a:miter lim="800000"/>
              <a:headEnd/>
              <a:tailEnd/>
            </a:ln>
          </p:spPr>
          <p:txBody>
            <a:bodyPr lIns="0" tIns="0" rIns="0" bIns="0"/>
            <a:lstStyle/>
            <a:p>
              <a:endParaRPr lang="en-US"/>
            </a:p>
          </p:txBody>
        </p:sp>
        <p:sp>
          <p:nvSpPr>
            <p:cNvPr id="6206" name="Rectangle 58"/>
            <p:cNvSpPr>
              <a:spLocks/>
            </p:cNvSpPr>
            <p:nvPr/>
          </p:nvSpPr>
          <p:spPr bwMode="auto">
            <a:xfrm>
              <a:off x="5472" y="6"/>
              <a:ext cx="48" cy="4320"/>
            </a:xfrm>
            <a:prstGeom prst="rect">
              <a:avLst/>
            </a:prstGeom>
            <a:solidFill>
              <a:srgbClr val="DDDDDD"/>
            </a:solidFill>
            <a:ln w="9525">
              <a:noFill/>
              <a:miter lim="800000"/>
              <a:headEnd/>
              <a:tailEnd/>
            </a:ln>
          </p:spPr>
          <p:txBody>
            <a:bodyPr lIns="0" tIns="0" rIns="0" bIns="0"/>
            <a:lstStyle/>
            <a:p>
              <a:endParaRPr lang="en-US"/>
            </a:p>
          </p:txBody>
        </p:sp>
        <p:sp>
          <p:nvSpPr>
            <p:cNvPr id="6207" name="Rectangle 59"/>
            <p:cNvSpPr>
              <a:spLocks/>
            </p:cNvSpPr>
            <p:nvPr/>
          </p:nvSpPr>
          <p:spPr bwMode="auto">
            <a:xfrm>
              <a:off x="5568" y="6"/>
              <a:ext cx="48" cy="4320"/>
            </a:xfrm>
            <a:prstGeom prst="rect">
              <a:avLst/>
            </a:prstGeom>
            <a:solidFill>
              <a:srgbClr val="DDDDDD"/>
            </a:solidFill>
            <a:ln w="9525">
              <a:noFill/>
              <a:miter lim="800000"/>
              <a:headEnd/>
              <a:tailEnd/>
            </a:ln>
          </p:spPr>
          <p:txBody>
            <a:bodyPr lIns="0" tIns="0" rIns="0" bIns="0"/>
            <a:lstStyle/>
            <a:p>
              <a:endParaRPr lang="en-US"/>
            </a:p>
          </p:txBody>
        </p:sp>
        <p:sp>
          <p:nvSpPr>
            <p:cNvPr id="6208" name="Rectangle 60"/>
            <p:cNvSpPr>
              <a:spLocks/>
            </p:cNvSpPr>
            <p:nvPr/>
          </p:nvSpPr>
          <p:spPr bwMode="auto">
            <a:xfrm>
              <a:off x="5664" y="6"/>
              <a:ext cx="48" cy="4320"/>
            </a:xfrm>
            <a:prstGeom prst="rect">
              <a:avLst/>
            </a:prstGeom>
            <a:solidFill>
              <a:srgbClr val="DDDDDD"/>
            </a:solidFill>
            <a:ln w="9525">
              <a:noFill/>
              <a:miter lim="800000"/>
              <a:headEnd/>
              <a:tailEnd/>
            </a:ln>
          </p:spPr>
          <p:txBody>
            <a:bodyPr lIns="0" tIns="0" rIns="0" bIns="0"/>
            <a:lstStyle/>
            <a:p>
              <a:endParaRPr lang="en-US"/>
            </a:p>
          </p:txBody>
        </p:sp>
        <p:sp>
          <p:nvSpPr>
            <p:cNvPr id="2" name="Rectangle 61"/>
            <p:cNvSpPr>
              <a:spLocks/>
            </p:cNvSpPr>
            <p:nvPr/>
          </p:nvSpPr>
          <p:spPr bwMode="auto">
            <a:xfrm>
              <a:off x="431" y="0"/>
              <a:ext cx="5331" cy="4320"/>
            </a:xfrm>
            <a:prstGeom prst="rect">
              <a:avLst/>
            </a:prstGeom>
            <a:solidFill>
              <a:schemeClr val="accent1">
                <a:alpha val="49803"/>
              </a:schemeClr>
            </a:solidFill>
            <a:ln w="9525">
              <a:noFill/>
              <a:miter lim="800000"/>
              <a:headEnd/>
              <a:tailEnd/>
            </a:ln>
          </p:spPr>
          <p:txBody>
            <a:bodyPr lIns="0" tIns="0" rIns="0" bIns="0"/>
            <a:lstStyle/>
            <a:p>
              <a:endParaRPr lang="en-US"/>
            </a:p>
          </p:txBody>
        </p:sp>
        <p:sp>
          <p:nvSpPr>
            <p:cNvPr id="6210" name="Rectangle 62"/>
            <p:cNvSpPr>
              <a:spLocks/>
            </p:cNvSpPr>
            <p:nvPr/>
          </p:nvSpPr>
          <p:spPr bwMode="auto">
            <a:xfrm>
              <a:off x="0" y="1081"/>
              <a:ext cx="4378" cy="47"/>
            </a:xfrm>
            <a:prstGeom prst="rect">
              <a:avLst/>
            </a:prstGeom>
            <a:solidFill>
              <a:srgbClr val="336699">
                <a:alpha val="49803"/>
              </a:srgbClr>
            </a:solidFill>
            <a:ln w="9525">
              <a:noFill/>
              <a:miter lim="800000"/>
              <a:headEnd/>
              <a:tailEnd/>
            </a:ln>
          </p:spPr>
          <p:txBody>
            <a:bodyPr lIns="0" tIns="0" rIns="0" bIns="0"/>
            <a:lstStyle/>
            <a:p>
              <a:endParaRPr lang="en-US"/>
            </a:p>
          </p:txBody>
        </p:sp>
      </p:grpSp>
      <p:sp>
        <p:nvSpPr>
          <p:cNvPr id="6147" name="Text Box 64"/>
          <p:cNvSpPr txBox="1">
            <a:spLocks noChangeArrowheads="1"/>
          </p:cNvSpPr>
          <p:nvPr/>
        </p:nvSpPr>
        <p:spPr bwMode="auto">
          <a:xfrm>
            <a:off x="7815263" y="6426200"/>
            <a:ext cx="312737" cy="317500"/>
          </a:xfrm>
          <a:prstGeom prst="rect">
            <a:avLst/>
          </a:prstGeom>
          <a:noFill/>
          <a:ln w="12700">
            <a:noFill/>
            <a:miter lim="800000"/>
            <a:headEnd/>
            <a:tailEnd/>
          </a:ln>
        </p:spPr>
        <p:txBody>
          <a:bodyPr wrap="none" anchor="b"/>
          <a:lstStyle/>
          <a:p>
            <a:pPr algn="ctr"/>
            <a:fld id="{AA80759B-54BB-4951-999E-924D3C9300C3}" type="slidenum">
              <a:rPr lang="en-US" sz="1400">
                <a:solidFill>
                  <a:schemeClr val="tx1"/>
                </a:solidFill>
                <a:latin typeface="Helvetica" pitchFamily="34" charset="0"/>
                <a:ea typeface="MS PGothic" pitchFamily="34" charset="-128"/>
                <a:sym typeface="Helvetica" pitchFamily="34" charset="0"/>
              </a:rPr>
              <a:pPr algn="ctr"/>
              <a:t>4</a:t>
            </a:fld>
            <a:endParaRPr lang="en-US" sz="1400">
              <a:solidFill>
                <a:schemeClr val="tx1"/>
              </a:solidFill>
              <a:latin typeface="Helvetica" pitchFamily="34" charset="0"/>
              <a:ea typeface="MS PGothic" pitchFamily="34" charset="-128"/>
              <a:sym typeface="Helvetica" pitchFamily="34" charset="0"/>
            </a:endParaRPr>
          </a:p>
        </p:txBody>
      </p:sp>
      <p:pic>
        <p:nvPicPr>
          <p:cNvPr id="6209" name="Starting with an A - Part One 480p-1.mov" descr="/Users/vtinto/Desktop/South Africa-3/Starting with an A - Part One 480p-1.mov">
            <a:hlinkClick r:id="" action="ppaction://media"/>
          </p:cNvPr>
          <p:cNvPicPr>
            <a:picLocks noRot="1" noChangeAspect="1" noChangeArrowheads="1"/>
          </p:cNvPicPr>
          <p:nvPr>
            <a:quickTimeFile r:link="rId1"/>
          </p:nvPr>
        </p:nvPicPr>
        <p:blipFill>
          <a:blip r:embed="rId3"/>
          <a:srcRect/>
          <a:stretch>
            <a:fillRect/>
          </a:stretch>
        </p:blipFill>
        <p:spPr bwMode="auto">
          <a:xfrm>
            <a:off x="1652833" y="2438400"/>
            <a:ext cx="5265492" cy="3505200"/>
          </a:xfrm>
          <a:prstGeom prst="rect">
            <a:avLst/>
          </a:prstGeom>
          <a:noFill/>
          <a:ln w="9525">
            <a:noFill/>
            <a:miter lim="800000"/>
            <a:headEnd/>
            <a:tailEnd/>
          </a:ln>
        </p:spPr>
      </p:pic>
      <p:sp>
        <p:nvSpPr>
          <p:cNvPr id="68" name="Rectangle 65"/>
          <p:cNvSpPr>
            <a:spLocks noGrp="1" noChangeArrowheads="1"/>
          </p:cNvSpPr>
          <p:nvPr>
            <p:ph type="title"/>
          </p:nvPr>
        </p:nvSpPr>
        <p:spPr>
          <a:xfrm>
            <a:off x="838200" y="0"/>
            <a:ext cx="8162925" cy="1624013"/>
          </a:xfrm>
        </p:spPr>
        <p:txBody>
          <a:bodyPr rIns="132080"/>
          <a:lstStyle/>
          <a:p>
            <a:pPr indent="0" eaLnBrk="1" hangingPunct="1">
              <a:defRPr/>
            </a:pPr>
            <a:r>
              <a:rPr lang="en-US" sz="4000" dirty="0" smtClean="0">
                <a:solidFill>
                  <a:srgbClr val="001F67"/>
                </a:solidFill>
                <a:sym typeface="Helvetica" charset="0"/>
              </a:rPr>
              <a:t>View video clip online: </a:t>
            </a:r>
            <a:endParaRPr lang="en-US" sz="3600" dirty="0" smtClean="0">
              <a:solidFill>
                <a:srgbClr val="001F67"/>
              </a:solidFill>
              <a:sym typeface="Helvetica" charset="0"/>
            </a:endParaRPr>
          </a:p>
        </p:txBody>
      </p:sp>
      <p:sp>
        <p:nvSpPr>
          <p:cNvPr id="69" name="TextBox 68"/>
          <p:cNvSpPr txBox="1"/>
          <p:nvPr/>
        </p:nvSpPr>
        <p:spPr>
          <a:xfrm>
            <a:off x="2133600" y="1828800"/>
            <a:ext cx="6934200" cy="523220"/>
          </a:xfrm>
          <a:prstGeom prst="rect">
            <a:avLst/>
          </a:prstGeom>
          <a:noFill/>
        </p:spPr>
        <p:txBody>
          <a:bodyPr wrap="square" rtlCol="0">
            <a:spAutoFit/>
          </a:bodyPr>
          <a:lstStyle/>
          <a:p>
            <a:r>
              <a:rPr lang="en-ZA" sz="2800" dirty="0" err="1" smtClean="0">
                <a:latin typeface="+mj-lt"/>
              </a:rPr>
              <a:t>http://youtu.be/qhWztGhdHk0</a:t>
            </a:r>
            <a:endParaRPr lang="en-ZA" sz="2800" dirty="0">
              <a:latin typeface="+mj-lt"/>
            </a:endParaRP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620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209"/>
                </p:tgtEl>
              </p:cMediaNode>
            </p:video>
            <p:seq concurrent="1" nextAc="seek">
              <p:cTn id="8" restart="whenNotActive" fill="hold" evtFilter="cancelBubble" nodeType="interactiveSeq">
                <p:stCondLst>
                  <p:cond evt="onClick" delay="0">
                    <p:tgtEl>
                      <p:spTgt spid="6209"/>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6209"/>
                                        </p:tgtEl>
                                      </p:cBhvr>
                                    </p:cmd>
                                  </p:childTnLst>
                                </p:cTn>
                              </p:par>
                            </p:childTnLst>
                          </p:cTn>
                        </p:par>
                      </p:childTnLst>
                    </p:cTn>
                  </p:par>
                </p:childTnLst>
              </p:cTn>
              <p:nextCondLst>
                <p:cond evt="onClick" delay="0">
                  <p:tgtEl>
                    <p:spTgt spid="6209"/>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69" name="Group 63"/>
          <p:cNvGrpSpPr>
            <a:grpSpLocks/>
          </p:cNvGrpSpPr>
          <p:nvPr/>
        </p:nvGrpSpPr>
        <p:grpSpPr bwMode="auto">
          <a:xfrm>
            <a:off x="-6350" y="14288"/>
            <a:ext cx="9147175" cy="6867525"/>
            <a:chOff x="0" y="0"/>
            <a:chExt cx="5762" cy="4326"/>
          </a:xfrm>
        </p:grpSpPr>
        <p:sp>
          <p:nvSpPr>
            <p:cNvPr id="7173" name="Rectangle 1"/>
            <p:cNvSpPr>
              <a:spLocks/>
            </p:cNvSpPr>
            <p:nvPr/>
          </p:nvSpPr>
          <p:spPr bwMode="auto">
            <a:xfrm>
              <a:off x="0" y="0"/>
              <a:ext cx="48" cy="4320"/>
            </a:xfrm>
            <a:prstGeom prst="rect">
              <a:avLst/>
            </a:prstGeom>
            <a:solidFill>
              <a:srgbClr val="DDDDDD"/>
            </a:solidFill>
            <a:ln w="9525">
              <a:noFill/>
              <a:miter lim="800000"/>
              <a:headEnd/>
              <a:tailEnd/>
            </a:ln>
          </p:spPr>
          <p:txBody>
            <a:bodyPr lIns="0" tIns="0" rIns="0" bIns="0"/>
            <a:lstStyle/>
            <a:p>
              <a:endParaRPr lang="en-US"/>
            </a:p>
          </p:txBody>
        </p:sp>
        <p:sp>
          <p:nvSpPr>
            <p:cNvPr id="7174" name="Rectangle 2"/>
            <p:cNvSpPr>
              <a:spLocks/>
            </p:cNvSpPr>
            <p:nvPr/>
          </p:nvSpPr>
          <p:spPr bwMode="auto">
            <a:xfrm>
              <a:off x="96" y="6"/>
              <a:ext cx="48" cy="4320"/>
            </a:xfrm>
            <a:prstGeom prst="rect">
              <a:avLst/>
            </a:prstGeom>
            <a:solidFill>
              <a:srgbClr val="DDDDDD"/>
            </a:solidFill>
            <a:ln w="9525">
              <a:noFill/>
              <a:miter lim="800000"/>
              <a:headEnd/>
              <a:tailEnd/>
            </a:ln>
          </p:spPr>
          <p:txBody>
            <a:bodyPr lIns="0" tIns="0" rIns="0" bIns="0"/>
            <a:lstStyle/>
            <a:p>
              <a:endParaRPr lang="en-US"/>
            </a:p>
          </p:txBody>
        </p:sp>
        <p:sp>
          <p:nvSpPr>
            <p:cNvPr id="7175" name="Rectangle 3"/>
            <p:cNvSpPr>
              <a:spLocks/>
            </p:cNvSpPr>
            <p:nvPr/>
          </p:nvSpPr>
          <p:spPr bwMode="auto">
            <a:xfrm>
              <a:off x="192" y="6"/>
              <a:ext cx="48" cy="4320"/>
            </a:xfrm>
            <a:prstGeom prst="rect">
              <a:avLst/>
            </a:prstGeom>
            <a:solidFill>
              <a:srgbClr val="DDDDDD"/>
            </a:solidFill>
            <a:ln w="9525">
              <a:noFill/>
              <a:miter lim="800000"/>
              <a:headEnd/>
              <a:tailEnd/>
            </a:ln>
          </p:spPr>
          <p:txBody>
            <a:bodyPr lIns="0" tIns="0" rIns="0" bIns="0"/>
            <a:lstStyle/>
            <a:p>
              <a:endParaRPr lang="en-US"/>
            </a:p>
          </p:txBody>
        </p:sp>
        <p:sp>
          <p:nvSpPr>
            <p:cNvPr id="7176" name="Rectangle 4"/>
            <p:cNvSpPr>
              <a:spLocks/>
            </p:cNvSpPr>
            <p:nvPr/>
          </p:nvSpPr>
          <p:spPr bwMode="auto">
            <a:xfrm>
              <a:off x="288" y="6"/>
              <a:ext cx="48" cy="4320"/>
            </a:xfrm>
            <a:prstGeom prst="rect">
              <a:avLst/>
            </a:prstGeom>
            <a:solidFill>
              <a:srgbClr val="DDDDDD"/>
            </a:solidFill>
            <a:ln w="9525">
              <a:noFill/>
              <a:miter lim="800000"/>
              <a:headEnd/>
              <a:tailEnd/>
            </a:ln>
          </p:spPr>
          <p:txBody>
            <a:bodyPr lIns="0" tIns="0" rIns="0" bIns="0"/>
            <a:lstStyle/>
            <a:p>
              <a:endParaRPr lang="en-US"/>
            </a:p>
          </p:txBody>
        </p:sp>
        <p:sp>
          <p:nvSpPr>
            <p:cNvPr id="7177" name="Rectangle 5"/>
            <p:cNvSpPr>
              <a:spLocks/>
            </p:cNvSpPr>
            <p:nvPr/>
          </p:nvSpPr>
          <p:spPr bwMode="auto">
            <a:xfrm>
              <a:off x="384" y="6"/>
              <a:ext cx="48" cy="4320"/>
            </a:xfrm>
            <a:prstGeom prst="rect">
              <a:avLst/>
            </a:prstGeom>
            <a:solidFill>
              <a:srgbClr val="DDDDDD"/>
            </a:solidFill>
            <a:ln w="9525">
              <a:noFill/>
              <a:miter lim="800000"/>
              <a:headEnd/>
              <a:tailEnd/>
            </a:ln>
          </p:spPr>
          <p:txBody>
            <a:bodyPr lIns="0" tIns="0" rIns="0" bIns="0"/>
            <a:lstStyle/>
            <a:p>
              <a:endParaRPr lang="en-US"/>
            </a:p>
          </p:txBody>
        </p:sp>
        <p:sp>
          <p:nvSpPr>
            <p:cNvPr id="7178" name="Rectangle 6"/>
            <p:cNvSpPr>
              <a:spLocks/>
            </p:cNvSpPr>
            <p:nvPr/>
          </p:nvSpPr>
          <p:spPr bwMode="auto">
            <a:xfrm>
              <a:off x="480" y="6"/>
              <a:ext cx="48" cy="4320"/>
            </a:xfrm>
            <a:prstGeom prst="rect">
              <a:avLst/>
            </a:prstGeom>
            <a:solidFill>
              <a:srgbClr val="DDDDDD"/>
            </a:solidFill>
            <a:ln w="9525">
              <a:noFill/>
              <a:miter lim="800000"/>
              <a:headEnd/>
              <a:tailEnd/>
            </a:ln>
          </p:spPr>
          <p:txBody>
            <a:bodyPr lIns="0" tIns="0" rIns="0" bIns="0"/>
            <a:lstStyle/>
            <a:p>
              <a:endParaRPr lang="en-US"/>
            </a:p>
          </p:txBody>
        </p:sp>
        <p:sp>
          <p:nvSpPr>
            <p:cNvPr id="7179" name="Rectangle 7"/>
            <p:cNvSpPr>
              <a:spLocks/>
            </p:cNvSpPr>
            <p:nvPr/>
          </p:nvSpPr>
          <p:spPr bwMode="auto">
            <a:xfrm>
              <a:off x="576" y="6"/>
              <a:ext cx="48" cy="4320"/>
            </a:xfrm>
            <a:prstGeom prst="rect">
              <a:avLst/>
            </a:prstGeom>
            <a:solidFill>
              <a:srgbClr val="DDDDDD"/>
            </a:solidFill>
            <a:ln w="9525">
              <a:noFill/>
              <a:miter lim="800000"/>
              <a:headEnd/>
              <a:tailEnd/>
            </a:ln>
          </p:spPr>
          <p:txBody>
            <a:bodyPr lIns="0" tIns="0" rIns="0" bIns="0"/>
            <a:lstStyle/>
            <a:p>
              <a:endParaRPr lang="en-US"/>
            </a:p>
          </p:txBody>
        </p:sp>
        <p:sp>
          <p:nvSpPr>
            <p:cNvPr id="7180" name="Rectangle 8"/>
            <p:cNvSpPr>
              <a:spLocks/>
            </p:cNvSpPr>
            <p:nvPr/>
          </p:nvSpPr>
          <p:spPr bwMode="auto">
            <a:xfrm>
              <a:off x="672" y="6"/>
              <a:ext cx="48" cy="4320"/>
            </a:xfrm>
            <a:prstGeom prst="rect">
              <a:avLst/>
            </a:prstGeom>
            <a:solidFill>
              <a:srgbClr val="DDDDDD"/>
            </a:solidFill>
            <a:ln w="9525">
              <a:noFill/>
              <a:miter lim="800000"/>
              <a:headEnd/>
              <a:tailEnd/>
            </a:ln>
          </p:spPr>
          <p:txBody>
            <a:bodyPr lIns="0" tIns="0" rIns="0" bIns="0"/>
            <a:lstStyle/>
            <a:p>
              <a:endParaRPr lang="en-US"/>
            </a:p>
          </p:txBody>
        </p:sp>
        <p:sp>
          <p:nvSpPr>
            <p:cNvPr id="7181" name="Rectangle 9"/>
            <p:cNvSpPr>
              <a:spLocks/>
            </p:cNvSpPr>
            <p:nvPr/>
          </p:nvSpPr>
          <p:spPr bwMode="auto">
            <a:xfrm>
              <a:off x="768" y="6"/>
              <a:ext cx="48" cy="4320"/>
            </a:xfrm>
            <a:prstGeom prst="rect">
              <a:avLst/>
            </a:prstGeom>
            <a:solidFill>
              <a:srgbClr val="DDDDDD"/>
            </a:solidFill>
            <a:ln w="9525">
              <a:noFill/>
              <a:miter lim="800000"/>
              <a:headEnd/>
              <a:tailEnd/>
            </a:ln>
          </p:spPr>
          <p:txBody>
            <a:bodyPr lIns="0" tIns="0" rIns="0" bIns="0"/>
            <a:lstStyle/>
            <a:p>
              <a:endParaRPr lang="en-US"/>
            </a:p>
          </p:txBody>
        </p:sp>
        <p:sp>
          <p:nvSpPr>
            <p:cNvPr id="7182" name="Rectangle 10"/>
            <p:cNvSpPr>
              <a:spLocks/>
            </p:cNvSpPr>
            <p:nvPr/>
          </p:nvSpPr>
          <p:spPr bwMode="auto">
            <a:xfrm>
              <a:off x="864" y="6"/>
              <a:ext cx="48" cy="4320"/>
            </a:xfrm>
            <a:prstGeom prst="rect">
              <a:avLst/>
            </a:prstGeom>
            <a:solidFill>
              <a:srgbClr val="DDDDDD"/>
            </a:solidFill>
            <a:ln w="9525">
              <a:noFill/>
              <a:miter lim="800000"/>
              <a:headEnd/>
              <a:tailEnd/>
            </a:ln>
          </p:spPr>
          <p:txBody>
            <a:bodyPr lIns="0" tIns="0" rIns="0" bIns="0"/>
            <a:lstStyle/>
            <a:p>
              <a:endParaRPr lang="en-US"/>
            </a:p>
          </p:txBody>
        </p:sp>
        <p:sp>
          <p:nvSpPr>
            <p:cNvPr id="7183" name="Rectangle 11"/>
            <p:cNvSpPr>
              <a:spLocks/>
            </p:cNvSpPr>
            <p:nvPr/>
          </p:nvSpPr>
          <p:spPr bwMode="auto">
            <a:xfrm>
              <a:off x="960" y="6"/>
              <a:ext cx="48" cy="4320"/>
            </a:xfrm>
            <a:prstGeom prst="rect">
              <a:avLst/>
            </a:prstGeom>
            <a:solidFill>
              <a:srgbClr val="DDDDDD"/>
            </a:solidFill>
            <a:ln w="9525">
              <a:noFill/>
              <a:miter lim="800000"/>
              <a:headEnd/>
              <a:tailEnd/>
            </a:ln>
          </p:spPr>
          <p:txBody>
            <a:bodyPr lIns="0" tIns="0" rIns="0" bIns="0"/>
            <a:lstStyle/>
            <a:p>
              <a:endParaRPr lang="en-US"/>
            </a:p>
          </p:txBody>
        </p:sp>
        <p:sp>
          <p:nvSpPr>
            <p:cNvPr id="7184" name="Rectangle 12"/>
            <p:cNvSpPr>
              <a:spLocks/>
            </p:cNvSpPr>
            <p:nvPr/>
          </p:nvSpPr>
          <p:spPr bwMode="auto">
            <a:xfrm>
              <a:off x="1056" y="6"/>
              <a:ext cx="48" cy="4320"/>
            </a:xfrm>
            <a:prstGeom prst="rect">
              <a:avLst/>
            </a:prstGeom>
            <a:solidFill>
              <a:srgbClr val="DDDDDD"/>
            </a:solidFill>
            <a:ln w="9525">
              <a:noFill/>
              <a:miter lim="800000"/>
              <a:headEnd/>
              <a:tailEnd/>
            </a:ln>
          </p:spPr>
          <p:txBody>
            <a:bodyPr lIns="0" tIns="0" rIns="0" bIns="0"/>
            <a:lstStyle/>
            <a:p>
              <a:endParaRPr lang="en-US"/>
            </a:p>
          </p:txBody>
        </p:sp>
        <p:sp>
          <p:nvSpPr>
            <p:cNvPr id="7185" name="Rectangle 13"/>
            <p:cNvSpPr>
              <a:spLocks/>
            </p:cNvSpPr>
            <p:nvPr/>
          </p:nvSpPr>
          <p:spPr bwMode="auto">
            <a:xfrm>
              <a:off x="1152" y="6"/>
              <a:ext cx="48" cy="4320"/>
            </a:xfrm>
            <a:prstGeom prst="rect">
              <a:avLst/>
            </a:prstGeom>
            <a:solidFill>
              <a:srgbClr val="DDDDDD"/>
            </a:solidFill>
            <a:ln w="9525">
              <a:noFill/>
              <a:miter lim="800000"/>
              <a:headEnd/>
              <a:tailEnd/>
            </a:ln>
          </p:spPr>
          <p:txBody>
            <a:bodyPr lIns="0" tIns="0" rIns="0" bIns="0"/>
            <a:lstStyle/>
            <a:p>
              <a:endParaRPr lang="en-US"/>
            </a:p>
          </p:txBody>
        </p:sp>
        <p:sp>
          <p:nvSpPr>
            <p:cNvPr id="7186" name="Rectangle 14"/>
            <p:cNvSpPr>
              <a:spLocks/>
            </p:cNvSpPr>
            <p:nvPr/>
          </p:nvSpPr>
          <p:spPr bwMode="auto">
            <a:xfrm>
              <a:off x="1248" y="6"/>
              <a:ext cx="48" cy="4320"/>
            </a:xfrm>
            <a:prstGeom prst="rect">
              <a:avLst/>
            </a:prstGeom>
            <a:solidFill>
              <a:srgbClr val="DDDDDD"/>
            </a:solidFill>
            <a:ln w="9525">
              <a:noFill/>
              <a:miter lim="800000"/>
              <a:headEnd/>
              <a:tailEnd/>
            </a:ln>
          </p:spPr>
          <p:txBody>
            <a:bodyPr lIns="0" tIns="0" rIns="0" bIns="0"/>
            <a:lstStyle/>
            <a:p>
              <a:endParaRPr lang="en-US"/>
            </a:p>
          </p:txBody>
        </p:sp>
        <p:sp>
          <p:nvSpPr>
            <p:cNvPr id="7187" name="Rectangle 15"/>
            <p:cNvSpPr>
              <a:spLocks/>
            </p:cNvSpPr>
            <p:nvPr/>
          </p:nvSpPr>
          <p:spPr bwMode="auto">
            <a:xfrm>
              <a:off x="1344" y="6"/>
              <a:ext cx="48" cy="4320"/>
            </a:xfrm>
            <a:prstGeom prst="rect">
              <a:avLst/>
            </a:prstGeom>
            <a:solidFill>
              <a:srgbClr val="DDDDDD"/>
            </a:solidFill>
            <a:ln w="9525">
              <a:noFill/>
              <a:miter lim="800000"/>
              <a:headEnd/>
              <a:tailEnd/>
            </a:ln>
          </p:spPr>
          <p:txBody>
            <a:bodyPr lIns="0" tIns="0" rIns="0" bIns="0"/>
            <a:lstStyle/>
            <a:p>
              <a:endParaRPr lang="en-US"/>
            </a:p>
          </p:txBody>
        </p:sp>
        <p:sp>
          <p:nvSpPr>
            <p:cNvPr id="7188" name="Rectangle 16"/>
            <p:cNvSpPr>
              <a:spLocks/>
            </p:cNvSpPr>
            <p:nvPr/>
          </p:nvSpPr>
          <p:spPr bwMode="auto">
            <a:xfrm>
              <a:off x="1440" y="6"/>
              <a:ext cx="48" cy="4320"/>
            </a:xfrm>
            <a:prstGeom prst="rect">
              <a:avLst/>
            </a:prstGeom>
            <a:solidFill>
              <a:srgbClr val="DDDDDD"/>
            </a:solidFill>
            <a:ln w="9525">
              <a:noFill/>
              <a:miter lim="800000"/>
              <a:headEnd/>
              <a:tailEnd/>
            </a:ln>
          </p:spPr>
          <p:txBody>
            <a:bodyPr lIns="0" tIns="0" rIns="0" bIns="0"/>
            <a:lstStyle/>
            <a:p>
              <a:endParaRPr lang="en-US"/>
            </a:p>
          </p:txBody>
        </p:sp>
        <p:sp>
          <p:nvSpPr>
            <p:cNvPr id="7189" name="Rectangle 17"/>
            <p:cNvSpPr>
              <a:spLocks/>
            </p:cNvSpPr>
            <p:nvPr/>
          </p:nvSpPr>
          <p:spPr bwMode="auto">
            <a:xfrm>
              <a:off x="1536" y="6"/>
              <a:ext cx="48" cy="4320"/>
            </a:xfrm>
            <a:prstGeom prst="rect">
              <a:avLst/>
            </a:prstGeom>
            <a:solidFill>
              <a:srgbClr val="DDDDDD"/>
            </a:solidFill>
            <a:ln w="9525">
              <a:noFill/>
              <a:miter lim="800000"/>
              <a:headEnd/>
              <a:tailEnd/>
            </a:ln>
          </p:spPr>
          <p:txBody>
            <a:bodyPr lIns="0" tIns="0" rIns="0" bIns="0"/>
            <a:lstStyle/>
            <a:p>
              <a:endParaRPr lang="en-US"/>
            </a:p>
          </p:txBody>
        </p:sp>
        <p:sp>
          <p:nvSpPr>
            <p:cNvPr id="7190" name="Rectangle 18"/>
            <p:cNvSpPr>
              <a:spLocks/>
            </p:cNvSpPr>
            <p:nvPr/>
          </p:nvSpPr>
          <p:spPr bwMode="auto">
            <a:xfrm>
              <a:off x="1632" y="6"/>
              <a:ext cx="48" cy="4320"/>
            </a:xfrm>
            <a:prstGeom prst="rect">
              <a:avLst/>
            </a:prstGeom>
            <a:solidFill>
              <a:srgbClr val="DDDDDD"/>
            </a:solidFill>
            <a:ln w="9525">
              <a:noFill/>
              <a:miter lim="800000"/>
              <a:headEnd/>
              <a:tailEnd/>
            </a:ln>
          </p:spPr>
          <p:txBody>
            <a:bodyPr lIns="0" tIns="0" rIns="0" bIns="0"/>
            <a:lstStyle/>
            <a:p>
              <a:endParaRPr lang="en-US"/>
            </a:p>
          </p:txBody>
        </p:sp>
        <p:sp>
          <p:nvSpPr>
            <p:cNvPr id="7191" name="Rectangle 19"/>
            <p:cNvSpPr>
              <a:spLocks/>
            </p:cNvSpPr>
            <p:nvPr/>
          </p:nvSpPr>
          <p:spPr bwMode="auto">
            <a:xfrm>
              <a:off x="1728" y="6"/>
              <a:ext cx="48" cy="4320"/>
            </a:xfrm>
            <a:prstGeom prst="rect">
              <a:avLst/>
            </a:prstGeom>
            <a:solidFill>
              <a:srgbClr val="DDDDDD"/>
            </a:solidFill>
            <a:ln w="9525">
              <a:noFill/>
              <a:miter lim="800000"/>
              <a:headEnd/>
              <a:tailEnd/>
            </a:ln>
          </p:spPr>
          <p:txBody>
            <a:bodyPr lIns="0" tIns="0" rIns="0" bIns="0"/>
            <a:lstStyle/>
            <a:p>
              <a:endParaRPr lang="en-US"/>
            </a:p>
          </p:txBody>
        </p:sp>
        <p:sp>
          <p:nvSpPr>
            <p:cNvPr id="7192" name="Rectangle 20"/>
            <p:cNvSpPr>
              <a:spLocks/>
            </p:cNvSpPr>
            <p:nvPr/>
          </p:nvSpPr>
          <p:spPr bwMode="auto">
            <a:xfrm>
              <a:off x="1824" y="6"/>
              <a:ext cx="48" cy="4320"/>
            </a:xfrm>
            <a:prstGeom prst="rect">
              <a:avLst/>
            </a:prstGeom>
            <a:solidFill>
              <a:srgbClr val="DDDDDD"/>
            </a:solidFill>
            <a:ln w="9525">
              <a:noFill/>
              <a:miter lim="800000"/>
              <a:headEnd/>
              <a:tailEnd/>
            </a:ln>
          </p:spPr>
          <p:txBody>
            <a:bodyPr lIns="0" tIns="0" rIns="0" bIns="0"/>
            <a:lstStyle/>
            <a:p>
              <a:endParaRPr lang="en-US"/>
            </a:p>
          </p:txBody>
        </p:sp>
        <p:sp>
          <p:nvSpPr>
            <p:cNvPr id="7193" name="Rectangle 21"/>
            <p:cNvSpPr>
              <a:spLocks/>
            </p:cNvSpPr>
            <p:nvPr/>
          </p:nvSpPr>
          <p:spPr bwMode="auto">
            <a:xfrm>
              <a:off x="1920" y="6"/>
              <a:ext cx="48" cy="4320"/>
            </a:xfrm>
            <a:prstGeom prst="rect">
              <a:avLst/>
            </a:prstGeom>
            <a:solidFill>
              <a:srgbClr val="DDDDDD"/>
            </a:solidFill>
            <a:ln w="9525">
              <a:noFill/>
              <a:miter lim="800000"/>
              <a:headEnd/>
              <a:tailEnd/>
            </a:ln>
          </p:spPr>
          <p:txBody>
            <a:bodyPr lIns="0" tIns="0" rIns="0" bIns="0"/>
            <a:lstStyle/>
            <a:p>
              <a:endParaRPr lang="en-US"/>
            </a:p>
          </p:txBody>
        </p:sp>
        <p:sp>
          <p:nvSpPr>
            <p:cNvPr id="7194" name="Rectangle 22"/>
            <p:cNvSpPr>
              <a:spLocks/>
            </p:cNvSpPr>
            <p:nvPr/>
          </p:nvSpPr>
          <p:spPr bwMode="auto">
            <a:xfrm>
              <a:off x="2016" y="6"/>
              <a:ext cx="48" cy="4320"/>
            </a:xfrm>
            <a:prstGeom prst="rect">
              <a:avLst/>
            </a:prstGeom>
            <a:solidFill>
              <a:srgbClr val="DDDDDD"/>
            </a:solidFill>
            <a:ln w="9525">
              <a:noFill/>
              <a:miter lim="800000"/>
              <a:headEnd/>
              <a:tailEnd/>
            </a:ln>
          </p:spPr>
          <p:txBody>
            <a:bodyPr lIns="0" tIns="0" rIns="0" bIns="0"/>
            <a:lstStyle/>
            <a:p>
              <a:endParaRPr lang="en-US"/>
            </a:p>
          </p:txBody>
        </p:sp>
        <p:sp>
          <p:nvSpPr>
            <p:cNvPr id="7195" name="Rectangle 23"/>
            <p:cNvSpPr>
              <a:spLocks/>
            </p:cNvSpPr>
            <p:nvPr/>
          </p:nvSpPr>
          <p:spPr bwMode="auto">
            <a:xfrm>
              <a:off x="2112" y="6"/>
              <a:ext cx="48" cy="4320"/>
            </a:xfrm>
            <a:prstGeom prst="rect">
              <a:avLst/>
            </a:prstGeom>
            <a:solidFill>
              <a:srgbClr val="DDDDDD"/>
            </a:solidFill>
            <a:ln w="9525">
              <a:noFill/>
              <a:miter lim="800000"/>
              <a:headEnd/>
              <a:tailEnd/>
            </a:ln>
          </p:spPr>
          <p:txBody>
            <a:bodyPr lIns="0" tIns="0" rIns="0" bIns="0"/>
            <a:lstStyle/>
            <a:p>
              <a:endParaRPr lang="en-US"/>
            </a:p>
          </p:txBody>
        </p:sp>
        <p:sp>
          <p:nvSpPr>
            <p:cNvPr id="7196" name="Rectangle 24"/>
            <p:cNvSpPr>
              <a:spLocks/>
            </p:cNvSpPr>
            <p:nvPr/>
          </p:nvSpPr>
          <p:spPr bwMode="auto">
            <a:xfrm>
              <a:off x="2208" y="6"/>
              <a:ext cx="48" cy="4320"/>
            </a:xfrm>
            <a:prstGeom prst="rect">
              <a:avLst/>
            </a:prstGeom>
            <a:solidFill>
              <a:srgbClr val="DDDDDD"/>
            </a:solidFill>
            <a:ln w="9525">
              <a:noFill/>
              <a:miter lim="800000"/>
              <a:headEnd/>
              <a:tailEnd/>
            </a:ln>
          </p:spPr>
          <p:txBody>
            <a:bodyPr lIns="0" tIns="0" rIns="0" bIns="0"/>
            <a:lstStyle/>
            <a:p>
              <a:endParaRPr lang="en-US"/>
            </a:p>
          </p:txBody>
        </p:sp>
        <p:sp>
          <p:nvSpPr>
            <p:cNvPr id="7197" name="Rectangle 25"/>
            <p:cNvSpPr>
              <a:spLocks/>
            </p:cNvSpPr>
            <p:nvPr/>
          </p:nvSpPr>
          <p:spPr bwMode="auto">
            <a:xfrm>
              <a:off x="2304" y="6"/>
              <a:ext cx="48" cy="4320"/>
            </a:xfrm>
            <a:prstGeom prst="rect">
              <a:avLst/>
            </a:prstGeom>
            <a:solidFill>
              <a:srgbClr val="DDDDDD"/>
            </a:solidFill>
            <a:ln w="9525">
              <a:noFill/>
              <a:miter lim="800000"/>
              <a:headEnd/>
              <a:tailEnd/>
            </a:ln>
          </p:spPr>
          <p:txBody>
            <a:bodyPr lIns="0" tIns="0" rIns="0" bIns="0"/>
            <a:lstStyle/>
            <a:p>
              <a:endParaRPr lang="en-US"/>
            </a:p>
          </p:txBody>
        </p:sp>
        <p:sp>
          <p:nvSpPr>
            <p:cNvPr id="7198" name="Rectangle 26"/>
            <p:cNvSpPr>
              <a:spLocks/>
            </p:cNvSpPr>
            <p:nvPr/>
          </p:nvSpPr>
          <p:spPr bwMode="auto">
            <a:xfrm>
              <a:off x="2400" y="6"/>
              <a:ext cx="48" cy="4320"/>
            </a:xfrm>
            <a:prstGeom prst="rect">
              <a:avLst/>
            </a:prstGeom>
            <a:solidFill>
              <a:srgbClr val="DDDDDD"/>
            </a:solidFill>
            <a:ln w="9525">
              <a:noFill/>
              <a:miter lim="800000"/>
              <a:headEnd/>
              <a:tailEnd/>
            </a:ln>
          </p:spPr>
          <p:txBody>
            <a:bodyPr lIns="0" tIns="0" rIns="0" bIns="0"/>
            <a:lstStyle/>
            <a:p>
              <a:endParaRPr lang="en-US"/>
            </a:p>
          </p:txBody>
        </p:sp>
        <p:sp>
          <p:nvSpPr>
            <p:cNvPr id="7199" name="Rectangle 27"/>
            <p:cNvSpPr>
              <a:spLocks/>
            </p:cNvSpPr>
            <p:nvPr/>
          </p:nvSpPr>
          <p:spPr bwMode="auto">
            <a:xfrm>
              <a:off x="2496" y="6"/>
              <a:ext cx="48" cy="4320"/>
            </a:xfrm>
            <a:prstGeom prst="rect">
              <a:avLst/>
            </a:prstGeom>
            <a:solidFill>
              <a:srgbClr val="DDDDDD"/>
            </a:solidFill>
            <a:ln w="9525">
              <a:noFill/>
              <a:miter lim="800000"/>
              <a:headEnd/>
              <a:tailEnd/>
            </a:ln>
          </p:spPr>
          <p:txBody>
            <a:bodyPr lIns="0" tIns="0" rIns="0" bIns="0"/>
            <a:lstStyle/>
            <a:p>
              <a:endParaRPr lang="en-US"/>
            </a:p>
          </p:txBody>
        </p:sp>
        <p:sp>
          <p:nvSpPr>
            <p:cNvPr id="7200" name="Rectangle 28"/>
            <p:cNvSpPr>
              <a:spLocks/>
            </p:cNvSpPr>
            <p:nvPr/>
          </p:nvSpPr>
          <p:spPr bwMode="auto">
            <a:xfrm>
              <a:off x="2592" y="6"/>
              <a:ext cx="48" cy="4320"/>
            </a:xfrm>
            <a:prstGeom prst="rect">
              <a:avLst/>
            </a:prstGeom>
            <a:solidFill>
              <a:srgbClr val="DDDDDD"/>
            </a:solidFill>
            <a:ln w="9525">
              <a:noFill/>
              <a:miter lim="800000"/>
              <a:headEnd/>
              <a:tailEnd/>
            </a:ln>
          </p:spPr>
          <p:txBody>
            <a:bodyPr lIns="0" tIns="0" rIns="0" bIns="0"/>
            <a:lstStyle/>
            <a:p>
              <a:endParaRPr lang="en-US"/>
            </a:p>
          </p:txBody>
        </p:sp>
        <p:sp>
          <p:nvSpPr>
            <p:cNvPr id="7201" name="Rectangle 29"/>
            <p:cNvSpPr>
              <a:spLocks/>
            </p:cNvSpPr>
            <p:nvPr/>
          </p:nvSpPr>
          <p:spPr bwMode="auto">
            <a:xfrm>
              <a:off x="2688" y="6"/>
              <a:ext cx="48" cy="4320"/>
            </a:xfrm>
            <a:prstGeom prst="rect">
              <a:avLst/>
            </a:prstGeom>
            <a:solidFill>
              <a:srgbClr val="DDDDDD"/>
            </a:solidFill>
            <a:ln w="9525">
              <a:noFill/>
              <a:miter lim="800000"/>
              <a:headEnd/>
              <a:tailEnd/>
            </a:ln>
          </p:spPr>
          <p:txBody>
            <a:bodyPr lIns="0" tIns="0" rIns="0" bIns="0"/>
            <a:lstStyle/>
            <a:p>
              <a:endParaRPr lang="en-US"/>
            </a:p>
          </p:txBody>
        </p:sp>
        <p:sp>
          <p:nvSpPr>
            <p:cNvPr id="7202" name="Rectangle 30"/>
            <p:cNvSpPr>
              <a:spLocks/>
            </p:cNvSpPr>
            <p:nvPr/>
          </p:nvSpPr>
          <p:spPr bwMode="auto">
            <a:xfrm>
              <a:off x="2784" y="6"/>
              <a:ext cx="48" cy="4320"/>
            </a:xfrm>
            <a:prstGeom prst="rect">
              <a:avLst/>
            </a:prstGeom>
            <a:solidFill>
              <a:srgbClr val="DDDDDD"/>
            </a:solidFill>
            <a:ln w="9525">
              <a:noFill/>
              <a:miter lim="800000"/>
              <a:headEnd/>
              <a:tailEnd/>
            </a:ln>
          </p:spPr>
          <p:txBody>
            <a:bodyPr lIns="0" tIns="0" rIns="0" bIns="0"/>
            <a:lstStyle/>
            <a:p>
              <a:endParaRPr lang="en-US"/>
            </a:p>
          </p:txBody>
        </p:sp>
        <p:sp>
          <p:nvSpPr>
            <p:cNvPr id="7203" name="Rectangle 31"/>
            <p:cNvSpPr>
              <a:spLocks/>
            </p:cNvSpPr>
            <p:nvPr/>
          </p:nvSpPr>
          <p:spPr bwMode="auto">
            <a:xfrm>
              <a:off x="2880" y="6"/>
              <a:ext cx="48" cy="4320"/>
            </a:xfrm>
            <a:prstGeom prst="rect">
              <a:avLst/>
            </a:prstGeom>
            <a:solidFill>
              <a:srgbClr val="DDDDDD"/>
            </a:solidFill>
            <a:ln w="9525">
              <a:noFill/>
              <a:miter lim="800000"/>
              <a:headEnd/>
              <a:tailEnd/>
            </a:ln>
          </p:spPr>
          <p:txBody>
            <a:bodyPr lIns="0" tIns="0" rIns="0" bIns="0"/>
            <a:lstStyle/>
            <a:p>
              <a:endParaRPr lang="en-US"/>
            </a:p>
          </p:txBody>
        </p:sp>
        <p:sp>
          <p:nvSpPr>
            <p:cNvPr id="7204" name="Rectangle 32"/>
            <p:cNvSpPr>
              <a:spLocks/>
            </p:cNvSpPr>
            <p:nvPr/>
          </p:nvSpPr>
          <p:spPr bwMode="auto">
            <a:xfrm>
              <a:off x="2976" y="6"/>
              <a:ext cx="48" cy="4320"/>
            </a:xfrm>
            <a:prstGeom prst="rect">
              <a:avLst/>
            </a:prstGeom>
            <a:solidFill>
              <a:srgbClr val="DDDDDD"/>
            </a:solidFill>
            <a:ln w="9525">
              <a:noFill/>
              <a:miter lim="800000"/>
              <a:headEnd/>
              <a:tailEnd/>
            </a:ln>
          </p:spPr>
          <p:txBody>
            <a:bodyPr lIns="0" tIns="0" rIns="0" bIns="0"/>
            <a:lstStyle/>
            <a:p>
              <a:endParaRPr lang="en-US"/>
            </a:p>
          </p:txBody>
        </p:sp>
        <p:sp>
          <p:nvSpPr>
            <p:cNvPr id="7205" name="Rectangle 33"/>
            <p:cNvSpPr>
              <a:spLocks/>
            </p:cNvSpPr>
            <p:nvPr/>
          </p:nvSpPr>
          <p:spPr bwMode="auto">
            <a:xfrm>
              <a:off x="3072" y="6"/>
              <a:ext cx="48" cy="4320"/>
            </a:xfrm>
            <a:prstGeom prst="rect">
              <a:avLst/>
            </a:prstGeom>
            <a:solidFill>
              <a:srgbClr val="DDDDDD"/>
            </a:solidFill>
            <a:ln w="9525">
              <a:noFill/>
              <a:miter lim="800000"/>
              <a:headEnd/>
              <a:tailEnd/>
            </a:ln>
          </p:spPr>
          <p:txBody>
            <a:bodyPr lIns="0" tIns="0" rIns="0" bIns="0"/>
            <a:lstStyle/>
            <a:p>
              <a:endParaRPr lang="en-US"/>
            </a:p>
          </p:txBody>
        </p:sp>
        <p:sp>
          <p:nvSpPr>
            <p:cNvPr id="7206" name="Rectangle 34"/>
            <p:cNvSpPr>
              <a:spLocks/>
            </p:cNvSpPr>
            <p:nvPr/>
          </p:nvSpPr>
          <p:spPr bwMode="auto">
            <a:xfrm>
              <a:off x="3168" y="6"/>
              <a:ext cx="48" cy="4320"/>
            </a:xfrm>
            <a:prstGeom prst="rect">
              <a:avLst/>
            </a:prstGeom>
            <a:solidFill>
              <a:srgbClr val="DDDDDD"/>
            </a:solidFill>
            <a:ln w="9525">
              <a:noFill/>
              <a:miter lim="800000"/>
              <a:headEnd/>
              <a:tailEnd/>
            </a:ln>
          </p:spPr>
          <p:txBody>
            <a:bodyPr lIns="0" tIns="0" rIns="0" bIns="0"/>
            <a:lstStyle/>
            <a:p>
              <a:endParaRPr lang="en-US"/>
            </a:p>
          </p:txBody>
        </p:sp>
        <p:sp>
          <p:nvSpPr>
            <p:cNvPr id="7207" name="Rectangle 35"/>
            <p:cNvSpPr>
              <a:spLocks/>
            </p:cNvSpPr>
            <p:nvPr/>
          </p:nvSpPr>
          <p:spPr bwMode="auto">
            <a:xfrm>
              <a:off x="3264" y="6"/>
              <a:ext cx="48" cy="4320"/>
            </a:xfrm>
            <a:prstGeom prst="rect">
              <a:avLst/>
            </a:prstGeom>
            <a:solidFill>
              <a:srgbClr val="DDDDDD"/>
            </a:solidFill>
            <a:ln w="9525">
              <a:noFill/>
              <a:miter lim="800000"/>
              <a:headEnd/>
              <a:tailEnd/>
            </a:ln>
          </p:spPr>
          <p:txBody>
            <a:bodyPr lIns="0" tIns="0" rIns="0" bIns="0"/>
            <a:lstStyle/>
            <a:p>
              <a:endParaRPr lang="en-US"/>
            </a:p>
          </p:txBody>
        </p:sp>
        <p:sp>
          <p:nvSpPr>
            <p:cNvPr id="7208" name="Rectangle 36"/>
            <p:cNvSpPr>
              <a:spLocks/>
            </p:cNvSpPr>
            <p:nvPr/>
          </p:nvSpPr>
          <p:spPr bwMode="auto">
            <a:xfrm>
              <a:off x="3360" y="6"/>
              <a:ext cx="48" cy="4320"/>
            </a:xfrm>
            <a:prstGeom prst="rect">
              <a:avLst/>
            </a:prstGeom>
            <a:solidFill>
              <a:srgbClr val="DDDDDD"/>
            </a:solidFill>
            <a:ln w="9525">
              <a:noFill/>
              <a:miter lim="800000"/>
              <a:headEnd/>
              <a:tailEnd/>
            </a:ln>
          </p:spPr>
          <p:txBody>
            <a:bodyPr lIns="0" tIns="0" rIns="0" bIns="0"/>
            <a:lstStyle/>
            <a:p>
              <a:endParaRPr lang="en-US"/>
            </a:p>
          </p:txBody>
        </p:sp>
        <p:sp>
          <p:nvSpPr>
            <p:cNvPr id="7209" name="Rectangle 37"/>
            <p:cNvSpPr>
              <a:spLocks/>
            </p:cNvSpPr>
            <p:nvPr/>
          </p:nvSpPr>
          <p:spPr bwMode="auto">
            <a:xfrm>
              <a:off x="3456" y="6"/>
              <a:ext cx="48" cy="4320"/>
            </a:xfrm>
            <a:prstGeom prst="rect">
              <a:avLst/>
            </a:prstGeom>
            <a:solidFill>
              <a:srgbClr val="DDDDDD"/>
            </a:solidFill>
            <a:ln w="9525">
              <a:noFill/>
              <a:miter lim="800000"/>
              <a:headEnd/>
              <a:tailEnd/>
            </a:ln>
          </p:spPr>
          <p:txBody>
            <a:bodyPr lIns="0" tIns="0" rIns="0" bIns="0"/>
            <a:lstStyle/>
            <a:p>
              <a:endParaRPr lang="en-US"/>
            </a:p>
          </p:txBody>
        </p:sp>
        <p:sp>
          <p:nvSpPr>
            <p:cNvPr id="7210" name="Rectangle 38"/>
            <p:cNvSpPr>
              <a:spLocks/>
            </p:cNvSpPr>
            <p:nvPr/>
          </p:nvSpPr>
          <p:spPr bwMode="auto">
            <a:xfrm>
              <a:off x="3552" y="6"/>
              <a:ext cx="48" cy="4320"/>
            </a:xfrm>
            <a:prstGeom prst="rect">
              <a:avLst/>
            </a:prstGeom>
            <a:solidFill>
              <a:srgbClr val="DDDDDD"/>
            </a:solidFill>
            <a:ln w="9525">
              <a:noFill/>
              <a:miter lim="800000"/>
              <a:headEnd/>
              <a:tailEnd/>
            </a:ln>
          </p:spPr>
          <p:txBody>
            <a:bodyPr lIns="0" tIns="0" rIns="0" bIns="0"/>
            <a:lstStyle/>
            <a:p>
              <a:endParaRPr lang="en-US"/>
            </a:p>
          </p:txBody>
        </p:sp>
        <p:sp>
          <p:nvSpPr>
            <p:cNvPr id="7211" name="Rectangle 39"/>
            <p:cNvSpPr>
              <a:spLocks/>
            </p:cNvSpPr>
            <p:nvPr/>
          </p:nvSpPr>
          <p:spPr bwMode="auto">
            <a:xfrm>
              <a:off x="3648" y="6"/>
              <a:ext cx="48" cy="4320"/>
            </a:xfrm>
            <a:prstGeom prst="rect">
              <a:avLst/>
            </a:prstGeom>
            <a:solidFill>
              <a:srgbClr val="DDDDDD"/>
            </a:solidFill>
            <a:ln w="9525">
              <a:noFill/>
              <a:miter lim="800000"/>
              <a:headEnd/>
              <a:tailEnd/>
            </a:ln>
          </p:spPr>
          <p:txBody>
            <a:bodyPr lIns="0" tIns="0" rIns="0" bIns="0"/>
            <a:lstStyle/>
            <a:p>
              <a:endParaRPr lang="en-US"/>
            </a:p>
          </p:txBody>
        </p:sp>
        <p:sp>
          <p:nvSpPr>
            <p:cNvPr id="7212" name="Rectangle 40"/>
            <p:cNvSpPr>
              <a:spLocks/>
            </p:cNvSpPr>
            <p:nvPr/>
          </p:nvSpPr>
          <p:spPr bwMode="auto">
            <a:xfrm>
              <a:off x="3744" y="6"/>
              <a:ext cx="48" cy="4320"/>
            </a:xfrm>
            <a:prstGeom prst="rect">
              <a:avLst/>
            </a:prstGeom>
            <a:solidFill>
              <a:srgbClr val="DDDDDD"/>
            </a:solidFill>
            <a:ln w="9525">
              <a:noFill/>
              <a:miter lim="800000"/>
              <a:headEnd/>
              <a:tailEnd/>
            </a:ln>
          </p:spPr>
          <p:txBody>
            <a:bodyPr lIns="0" tIns="0" rIns="0" bIns="0"/>
            <a:lstStyle/>
            <a:p>
              <a:endParaRPr lang="en-US"/>
            </a:p>
          </p:txBody>
        </p:sp>
        <p:sp>
          <p:nvSpPr>
            <p:cNvPr id="7213" name="Rectangle 41"/>
            <p:cNvSpPr>
              <a:spLocks/>
            </p:cNvSpPr>
            <p:nvPr/>
          </p:nvSpPr>
          <p:spPr bwMode="auto">
            <a:xfrm>
              <a:off x="3840" y="6"/>
              <a:ext cx="48" cy="4320"/>
            </a:xfrm>
            <a:prstGeom prst="rect">
              <a:avLst/>
            </a:prstGeom>
            <a:solidFill>
              <a:srgbClr val="DDDDDD"/>
            </a:solidFill>
            <a:ln w="9525">
              <a:noFill/>
              <a:miter lim="800000"/>
              <a:headEnd/>
              <a:tailEnd/>
            </a:ln>
          </p:spPr>
          <p:txBody>
            <a:bodyPr lIns="0" tIns="0" rIns="0" bIns="0"/>
            <a:lstStyle/>
            <a:p>
              <a:endParaRPr lang="en-US"/>
            </a:p>
          </p:txBody>
        </p:sp>
        <p:sp>
          <p:nvSpPr>
            <p:cNvPr id="7214" name="Rectangle 42"/>
            <p:cNvSpPr>
              <a:spLocks/>
            </p:cNvSpPr>
            <p:nvPr/>
          </p:nvSpPr>
          <p:spPr bwMode="auto">
            <a:xfrm>
              <a:off x="3936" y="6"/>
              <a:ext cx="48" cy="4320"/>
            </a:xfrm>
            <a:prstGeom prst="rect">
              <a:avLst/>
            </a:prstGeom>
            <a:solidFill>
              <a:srgbClr val="DDDDDD"/>
            </a:solidFill>
            <a:ln w="9525">
              <a:noFill/>
              <a:miter lim="800000"/>
              <a:headEnd/>
              <a:tailEnd/>
            </a:ln>
          </p:spPr>
          <p:txBody>
            <a:bodyPr lIns="0" tIns="0" rIns="0" bIns="0"/>
            <a:lstStyle/>
            <a:p>
              <a:endParaRPr lang="en-US"/>
            </a:p>
          </p:txBody>
        </p:sp>
        <p:sp>
          <p:nvSpPr>
            <p:cNvPr id="7215" name="Rectangle 43"/>
            <p:cNvSpPr>
              <a:spLocks/>
            </p:cNvSpPr>
            <p:nvPr/>
          </p:nvSpPr>
          <p:spPr bwMode="auto">
            <a:xfrm>
              <a:off x="4032" y="6"/>
              <a:ext cx="48" cy="4320"/>
            </a:xfrm>
            <a:prstGeom prst="rect">
              <a:avLst/>
            </a:prstGeom>
            <a:solidFill>
              <a:srgbClr val="DDDDDD"/>
            </a:solidFill>
            <a:ln w="9525">
              <a:noFill/>
              <a:miter lim="800000"/>
              <a:headEnd/>
              <a:tailEnd/>
            </a:ln>
          </p:spPr>
          <p:txBody>
            <a:bodyPr lIns="0" tIns="0" rIns="0" bIns="0"/>
            <a:lstStyle/>
            <a:p>
              <a:endParaRPr lang="en-US"/>
            </a:p>
          </p:txBody>
        </p:sp>
        <p:sp>
          <p:nvSpPr>
            <p:cNvPr id="7216" name="Rectangle 44"/>
            <p:cNvSpPr>
              <a:spLocks/>
            </p:cNvSpPr>
            <p:nvPr/>
          </p:nvSpPr>
          <p:spPr bwMode="auto">
            <a:xfrm>
              <a:off x="4128" y="6"/>
              <a:ext cx="48" cy="4320"/>
            </a:xfrm>
            <a:prstGeom prst="rect">
              <a:avLst/>
            </a:prstGeom>
            <a:solidFill>
              <a:srgbClr val="DDDDDD"/>
            </a:solidFill>
            <a:ln w="9525">
              <a:noFill/>
              <a:miter lim="800000"/>
              <a:headEnd/>
              <a:tailEnd/>
            </a:ln>
          </p:spPr>
          <p:txBody>
            <a:bodyPr lIns="0" tIns="0" rIns="0" bIns="0"/>
            <a:lstStyle/>
            <a:p>
              <a:endParaRPr lang="en-US"/>
            </a:p>
          </p:txBody>
        </p:sp>
        <p:sp>
          <p:nvSpPr>
            <p:cNvPr id="7217" name="Rectangle 45"/>
            <p:cNvSpPr>
              <a:spLocks/>
            </p:cNvSpPr>
            <p:nvPr/>
          </p:nvSpPr>
          <p:spPr bwMode="auto">
            <a:xfrm>
              <a:off x="4224" y="6"/>
              <a:ext cx="48" cy="4320"/>
            </a:xfrm>
            <a:prstGeom prst="rect">
              <a:avLst/>
            </a:prstGeom>
            <a:solidFill>
              <a:srgbClr val="DDDDDD"/>
            </a:solidFill>
            <a:ln w="9525">
              <a:noFill/>
              <a:miter lim="800000"/>
              <a:headEnd/>
              <a:tailEnd/>
            </a:ln>
          </p:spPr>
          <p:txBody>
            <a:bodyPr lIns="0" tIns="0" rIns="0" bIns="0"/>
            <a:lstStyle/>
            <a:p>
              <a:endParaRPr lang="en-US"/>
            </a:p>
          </p:txBody>
        </p:sp>
        <p:sp>
          <p:nvSpPr>
            <p:cNvPr id="7218" name="Rectangle 46"/>
            <p:cNvSpPr>
              <a:spLocks/>
            </p:cNvSpPr>
            <p:nvPr/>
          </p:nvSpPr>
          <p:spPr bwMode="auto">
            <a:xfrm>
              <a:off x="4320" y="6"/>
              <a:ext cx="48" cy="4320"/>
            </a:xfrm>
            <a:prstGeom prst="rect">
              <a:avLst/>
            </a:prstGeom>
            <a:solidFill>
              <a:srgbClr val="DDDDDD"/>
            </a:solidFill>
            <a:ln w="9525">
              <a:noFill/>
              <a:miter lim="800000"/>
              <a:headEnd/>
              <a:tailEnd/>
            </a:ln>
          </p:spPr>
          <p:txBody>
            <a:bodyPr lIns="0" tIns="0" rIns="0" bIns="0"/>
            <a:lstStyle/>
            <a:p>
              <a:endParaRPr lang="en-US"/>
            </a:p>
          </p:txBody>
        </p:sp>
        <p:sp>
          <p:nvSpPr>
            <p:cNvPr id="7219" name="Rectangle 47"/>
            <p:cNvSpPr>
              <a:spLocks/>
            </p:cNvSpPr>
            <p:nvPr/>
          </p:nvSpPr>
          <p:spPr bwMode="auto">
            <a:xfrm>
              <a:off x="4416" y="6"/>
              <a:ext cx="48" cy="4320"/>
            </a:xfrm>
            <a:prstGeom prst="rect">
              <a:avLst/>
            </a:prstGeom>
            <a:solidFill>
              <a:srgbClr val="DDDDDD"/>
            </a:solidFill>
            <a:ln w="9525">
              <a:noFill/>
              <a:miter lim="800000"/>
              <a:headEnd/>
              <a:tailEnd/>
            </a:ln>
          </p:spPr>
          <p:txBody>
            <a:bodyPr lIns="0" tIns="0" rIns="0" bIns="0"/>
            <a:lstStyle/>
            <a:p>
              <a:endParaRPr lang="en-US"/>
            </a:p>
          </p:txBody>
        </p:sp>
        <p:sp>
          <p:nvSpPr>
            <p:cNvPr id="7220" name="Rectangle 48"/>
            <p:cNvSpPr>
              <a:spLocks/>
            </p:cNvSpPr>
            <p:nvPr/>
          </p:nvSpPr>
          <p:spPr bwMode="auto">
            <a:xfrm>
              <a:off x="4512" y="6"/>
              <a:ext cx="48" cy="4320"/>
            </a:xfrm>
            <a:prstGeom prst="rect">
              <a:avLst/>
            </a:prstGeom>
            <a:solidFill>
              <a:srgbClr val="DDDDDD"/>
            </a:solidFill>
            <a:ln w="9525">
              <a:noFill/>
              <a:miter lim="800000"/>
              <a:headEnd/>
              <a:tailEnd/>
            </a:ln>
          </p:spPr>
          <p:txBody>
            <a:bodyPr lIns="0" tIns="0" rIns="0" bIns="0"/>
            <a:lstStyle/>
            <a:p>
              <a:endParaRPr lang="en-US"/>
            </a:p>
          </p:txBody>
        </p:sp>
        <p:sp>
          <p:nvSpPr>
            <p:cNvPr id="7221" name="Rectangle 49"/>
            <p:cNvSpPr>
              <a:spLocks/>
            </p:cNvSpPr>
            <p:nvPr/>
          </p:nvSpPr>
          <p:spPr bwMode="auto">
            <a:xfrm>
              <a:off x="4608" y="6"/>
              <a:ext cx="48" cy="4320"/>
            </a:xfrm>
            <a:prstGeom prst="rect">
              <a:avLst/>
            </a:prstGeom>
            <a:solidFill>
              <a:srgbClr val="DDDDDD"/>
            </a:solidFill>
            <a:ln w="9525">
              <a:noFill/>
              <a:miter lim="800000"/>
              <a:headEnd/>
              <a:tailEnd/>
            </a:ln>
          </p:spPr>
          <p:txBody>
            <a:bodyPr lIns="0" tIns="0" rIns="0" bIns="0"/>
            <a:lstStyle/>
            <a:p>
              <a:endParaRPr lang="en-US"/>
            </a:p>
          </p:txBody>
        </p:sp>
        <p:sp>
          <p:nvSpPr>
            <p:cNvPr id="7222" name="Rectangle 50"/>
            <p:cNvSpPr>
              <a:spLocks/>
            </p:cNvSpPr>
            <p:nvPr/>
          </p:nvSpPr>
          <p:spPr bwMode="auto">
            <a:xfrm>
              <a:off x="4704" y="6"/>
              <a:ext cx="48" cy="4320"/>
            </a:xfrm>
            <a:prstGeom prst="rect">
              <a:avLst/>
            </a:prstGeom>
            <a:solidFill>
              <a:srgbClr val="DDDDDD"/>
            </a:solidFill>
            <a:ln w="9525">
              <a:noFill/>
              <a:miter lim="800000"/>
              <a:headEnd/>
              <a:tailEnd/>
            </a:ln>
          </p:spPr>
          <p:txBody>
            <a:bodyPr lIns="0" tIns="0" rIns="0" bIns="0"/>
            <a:lstStyle/>
            <a:p>
              <a:endParaRPr lang="en-US"/>
            </a:p>
          </p:txBody>
        </p:sp>
        <p:sp>
          <p:nvSpPr>
            <p:cNvPr id="7223" name="Rectangle 51"/>
            <p:cNvSpPr>
              <a:spLocks/>
            </p:cNvSpPr>
            <p:nvPr/>
          </p:nvSpPr>
          <p:spPr bwMode="auto">
            <a:xfrm>
              <a:off x="4800" y="6"/>
              <a:ext cx="48" cy="4320"/>
            </a:xfrm>
            <a:prstGeom prst="rect">
              <a:avLst/>
            </a:prstGeom>
            <a:solidFill>
              <a:srgbClr val="DDDDDD"/>
            </a:solidFill>
            <a:ln w="9525">
              <a:noFill/>
              <a:miter lim="800000"/>
              <a:headEnd/>
              <a:tailEnd/>
            </a:ln>
          </p:spPr>
          <p:txBody>
            <a:bodyPr lIns="0" tIns="0" rIns="0" bIns="0"/>
            <a:lstStyle/>
            <a:p>
              <a:endParaRPr lang="en-US"/>
            </a:p>
          </p:txBody>
        </p:sp>
        <p:sp>
          <p:nvSpPr>
            <p:cNvPr id="7224" name="Rectangle 52"/>
            <p:cNvSpPr>
              <a:spLocks/>
            </p:cNvSpPr>
            <p:nvPr/>
          </p:nvSpPr>
          <p:spPr bwMode="auto">
            <a:xfrm>
              <a:off x="4896" y="6"/>
              <a:ext cx="48" cy="4320"/>
            </a:xfrm>
            <a:prstGeom prst="rect">
              <a:avLst/>
            </a:prstGeom>
            <a:solidFill>
              <a:srgbClr val="DDDDDD"/>
            </a:solidFill>
            <a:ln w="9525">
              <a:noFill/>
              <a:miter lim="800000"/>
              <a:headEnd/>
              <a:tailEnd/>
            </a:ln>
          </p:spPr>
          <p:txBody>
            <a:bodyPr lIns="0" tIns="0" rIns="0" bIns="0"/>
            <a:lstStyle/>
            <a:p>
              <a:endParaRPr lang="en-US"/>
            </a:p>
          </p:txBody>
        </p:sp>
        <p:sp>
          <p:nvSpPr>
            <p:cNvPr id="7225" name="Rectangle 53"/>
            <p:cNvSpPr>
              <a:spLocks/>
            </p:cNvSpPr>
            <p:nvPr/>
          </p:nvSpPr>
          <p:spPr bwMode="auto">
            <a:xfrm>
              <a:off x="4992" y="6"/>
              <a:ext cx="48" cy="4320"/>
            </a:xfrm>
            <a:prstGeom prst="rect">
              <a:avLst/>
            </a:prstGeom>
            <a:solidFill>
              <a:srgbClr val="DDDDDD"/>
            </a:solidFill>
            <a:ln w="9525">
              <a:noFill/>
              <a:miter lim="800000"/>
              <a:headEnd/>
              <a:tailEnd/>
            </a:ln>
          </p:spPr>
          <p:txBody>
            <a:bodyPr lIns="0" tIns="0" rIns="0" bIns="0"/>
            <a:lstStyle/>
            <a:p>
              <a:endParaRPr lang="en-US"/>
            </a:p>
          </p:txBody>
        </p:sp>
        <p:sp>
          <p:nvSpPr>
            <p:cNvPr id="7226" name="Rectangle 54"/>
            <p:cNvSpPr>
              <a:spLocks/>
            </p:cNvSpPr>
            <p:nvPr/>
          </p:nvSpPr>
          <p:spPr bwMode="auto">
            <a:xfrm>
              <a:off x="5088" y="6"/>
              <a:ext cx="48" cy="4320"/>
            </a:xfrm>
            <a:prstGeom prst="rect">
              <a:avLst/>
            </a:prstGeom>
            <a:solidFill>
              <a:srgbClr val="DDDDDD"/>
            </a:solidFill>
            <a:ln w="9525">
              <a:noFill/>
              <a:miter lim="800000"/>
              <a:headEnd/>
              <a:tailEnd/>
            </a:ln>
          </p:spPr>
          <p:txBody>
            <a:bodyPr lIns="0" tIns="0" rIns="0" bIns="0"/>
            <a:lstStyle/>
            <a:p>
              <a:endParaRPr lang="en-US"/>
            </a:p>
          </p:txBody>
        </p:sp>
        <p:sp>
          <p:nvSpPr>
            <p:cNvPr id="7227" name="Rectangle 55"/>
            <p:cNvSpPr>
              <a:spLocks/>
            </p:cNvSpPr>
            <p:nvPr/>
          </p:nvSpPr>
          <p:spPr bwMode="auto">
            <a:xfrm>
              <a:off x="5184" y="6"/>
              <a:ext cx="48" cy="4320"/>
            </a:xfrm>
            <a:prstGeom prst="rect">
              <a:avLst/>
            </a:prstGeom>
            <a:solidFill>
              <a:srgbClr val="DDDDDD"/>
            </a:solidFill>
            <a:ln w="9525">
              <a:noFill/>
              <a:miter lim="800000"/>
              <a:headEnd/>
              <a:tailEnd/>
            </a:ln>
          </p:spPr>
          <p:txBody>
            <a:bodyPr lIns="0" tIns="0" rIns="0" bIns="0"/>
            <a:lstStyle/>
            <a:p>
              <a:endParaRPr lang="en-US"/>
            </a:p>
          </p:txBody>
        </p:sp>
        <p:sp>
          <p:nvSpPr>
            <p:cNvPr id="7228" name="Rectangle 56"/>
            <p:cNvSpPr>
              <a:spLocks/>
            </p:cNvSpPr>
            <p:nvPr/>
          </p:nvSpPr>
          <p:spPr bwMode="auto">
            <a:xfrm>
              <a:off x="5280" y="6"/>
              <a:ext cx="48" cy="4320"/>
            </a:xfrm>
            <a:prstGeom prst="rect">
              <a:avLst/>
            </a:prstGeom>
            <a:solidFill>
              <a:srgbClr val="DDDDDD"/>
            </a:solidFill>
            <a:ln w="9525">
              <a:noFill/>
              <a:miter lim="800000"/>
              <a:headEnd/>
              <a:tailEnd/>
            </a:ln>
          </p:spPr>
          <p:txBody>
            <a:bodyPr lIns="0" tIns="0" rIns="0" bIns="0"/>
            <a:lstStyle/>
            <a:p>
              <a:endParaRPr lang="en-US"/>
            </a:p>
          </p:txBody>
        </p:sp>
        <p:sp>
          <p:nvSpPr>
            <p:cNvPr id="7229" name="Rectangle 57"/>
            <p:cNvSpPr>
              <a:spLocks/>
            </p:cNvSpPr>
            <p:nvPr/>
          </p:nvSpPr>
          <p:spPr bwMode="auto">
            <a:xfrm>
              <a:off x="5376" y="6"/>
              <a:ext cx="48" cy="4320"/>
            </a:xfrm>
            <a:prstGeom prst="rect">
              <a:avLst/>
            </a:prstGeom>
            <a:solidFill>
              <a:srgbClr val="DDDDDD"/>
            </a:solidFill>
            <a:ln w="9525">
              <a:noFill/>
              <a:miter lim="800000"/>
              <a:headEnd/>
              <a:tailEnd/>
            </a:ln>
          </p:spPr>
          <p:txBody>
            <a:bodyPr lIns="0" tIns="0" rIns="0" bIns="0"/>
            <a:lstStyle/>
            <a:p>
              <a:endParaRPr lang="en-US"/>
            </a:p>
          </p:txBody>
        </p:sp>
        <p:sp>
          <p:nvSpPr>
            <p:cNvPr id="7230" name="Rectangle 58"/>
            <p:cNvSpPr>
              <a:spLocks/>
            </p:cNvSpPr>
            <p:nvPr/>
          </p:nvSpPr>
          <p:spPr bwMode="auto">
            <a:xfrm>
              <a:off x="5472" y="6"/>
              <a:ext cx="48" cy="4320"/>
            </a:xfrm>
            <a:prstGeom prst="rect">
              <a:avLst/>
            </a:prstGeom>
            <a:solidFill>
              <a:srgbClr val="DDDDDD"/>
            </a:solidFill>
            <a:ln w="9525">
              <a:noFill/>
              <a:miter lim="800000"/>
              <a:headEnd/>
              <a:tailEnd/>
            </a:ln>
          </p:spPr>
          <p:txBody>
            <a:bodyPr lIns="0" tIns="0" rIns="0" bIns="0"/>
            <a:lstStyle/>
            <a:p>
              <a:endParaRPr lang="en-US"/>
            </a:p>
          </p:txBody>
        </p:sp>
        <p:sp>
          <p:nvSpPr>
            <p:cNvPr id="7231" name="Rectangle 59"/>
            <p:cNvSpPr>
              <a:spLocks/>
            </p:cNvSpPr>
            <p:nvPr/>
          </p:nvSpPr>
          <p:spPr bwMode="auto">
            <a:xfrm>
              <a:off x="5568" y="6"/>
              <a:ext cx="48" cy="4320"/>
            </a:xfrm>
            <a:prstGeom prst="rect">
              <a:avLst/>
            </a:prstGeom>
            <a:solidFill>
              <a:srgbClr val="DDDDDD"/>
            </a:solidFill>
            <a:ln w="9525">
              <a:noFill/>
              <a:miter lim="800000"/>
              <a:headEnd/>
              <a:tailEnd/>
            </a:ln>
          </p:spPr>
          <p:txBody>
            <a:bodyPr lIns="0" tIns="0" rIns="0" bIns="0"/>
            <a:lstStyle/>
            <a:p>
              <a:endParaRPr lang="en-US"/>
            </a:p>
          </p:txBody>
        </p:sp>
        <p:sp>
          <p:nvSpPr>
            <p:cNvPr id="2" name="Rectangle 60"/>
            <p:cNvSpPr>
              <a:spLocks/>
            </p:cNvSpPr>
            <p:nvPr/>
          </p:nvSpPr>
          <p:spPr bwMode="auto">
            <a:xfrm>
              <a:off x="5664" y="6"/>
              <a:ext cx="48" cy="4320"/>
            </a:xfrm>
            <a:prstGeom prst="rect">
              <a:avLst/>
            </a:prstGeom>
            <a:solidFill>
              <a:srgbClr val="DDDDDD"/>
            </a:solidFill>
            <a:ln w="9525">
              <a:noFill/>
              <a:miter lim="800000"/>
              <a:headEnd/>
              <a:tailEnd/>
            </a:ln>
          </p:spPr>
          <p:txBody>
            <a:bodyPr lIns="0" tIns="0" rIns="0" bIns="0"/>
            <a:lstStyle/>
            <a:p>
              <a:endParaRPr lang="en-US"/>
            </a:p>
          </p:txBody>
        </p:sp>
        <p:sp>
          <p:nvSpPr>
            <p:cNvPr id="3" name="Rectangle 61"/>
            <p:cNvSpPr>
              <a:spLocks/>
            </p:cNvSpPr>
            <p:nvPr/>
          </p:nvSpPr>
          <p:spPr bwMode="auto">
            <a:xfrm>
              <a:off x="431" y="0"/>
              <a:ext cx="5331" cy="4320"/>
            </a:xfrm>
            <a:prstGeom prst="rect">
              <a:avLst/>
            </a:prstGeom>
            <a:solidFill>
              <a:schemeClr val="accent1">
                <a:alpha val="49803"/>
              </a:schemeClr>
            </a:solidFill>
            <a:ln w="9525">
              <a:noFill/>
              <a:miter lim="800000"/>
              <a:headEnd/>
              <a:tailEnd/>
            </a:ln>
          </p:spPr>
          <p:txBody>
            <a:bodyPr lIns="0" tIns="0" rIns="0" bIns="0"/>
            <a:lstStyle/>
            <a:p>
              <a:endParaRPr lang="en-US"/>
            </a:p>
          </p:txBody>
        </p:sp>
        <p:sp>
          <p:nvSpPr>
            <p:cNvPr id="4" name="Rectangle 62"/>
            <p:cNvSpPr>
              <a:spLocks/>
            </p:cNvSpPr>
            <p:nvPr/>
          </p:nvSpPr>
          <p:spPr bwMode="auto">
            <a:xfrm>
              <a:off x="0" y="1081"/>
              <a:ext cx="4378" cy="47"/>
            </a:xfrm>
            <a:prstGeom prst="rect">
              <a:avLst/>
            </a:prstGeom>
            <a:solidFill>
              <a:srgbClr val="336699">
                <a:alpha val="49803"/>
              </a:srgbClr>
            </a:solidFill>
            <a:ln w="9525">
              <a:noFill/>
              <a:miter lim="800000"/>
              <a:headEnd/>
              <a:tailEnd/>
            </a:ln>
          </p:spPr>
          <p:txBody>
            <a:bodyPr lIns="0" tIns="0" rIns="0" bIns="0"/>
            <a:lstStyle/>
            <a:p>
              <a:endParaRPr lang="en-US"/>
            </a:p>
          </p:txBody>
        </p:sp>
      </p:grpSp>
      <p:sp>
        <p:nvSpPr>
          <p:cNvPr id="7232" name="Text Box 64"/>
          <p:cNvSpPr txBox="1">
            <a:spLocks noChangeArrowheads="1"/>
          </p:cNvSpPr>
          <p:nvPr/>
        </p:nvSpPr>
        <p:spPr bwMode="auto">
          <a:xfrm>
            <a:off x="7815263" y="6426200"/>
            <a:ext cx="312737" cy="31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b"/>
          <a:lstStyle/>
          <a:p>
            <a:pPr algn="ctr"/>
            <a:fld id="{B068CC95-C0C5-4313-B83E-663EFF2E4DBA}" type="slidenum">
              <a:rPr lang="en-US" sz="1400">
                <a:solidFill>
                  <a:schemeClr val="tx1"/>
                </a:solidFill>
                <a:latin typeface="Helvetica" pitchFamily="34" charset="0"/>
                <a:ea typeface="MS PGothic" pitchFamily="34" charset="-128"/>
                <a:sym typeface="Helvetica" pitchFamily="34" charset="0"/>
              </a:rPr>
              <a:pPr algn="ctr"/>
              <a:t>5</a:t>
            </a:fld>
            <a:endParaRPr lang="en-US" sz="1400">
              <a:solidFill>
                <a:schemeClr val="tx1"/>
              </a:solidFill>
              <a:latin typeface="Helvetica" pitchFamily="34" charset="0"/>
              <a:ea typeface="MS PGothic" pitchFamily="34" charset="-128"/>
              <a:sym typeface="Helvetica" pitchFamily="34" charset="0"/>
            </a:endParaRPr>
          </a:p>
        </p:txBody>
      </p:sp>
      <p:sp>
        <p:nvSpPr>
          <p:cNvPr id="7233" name="Rectangle 65"/>
          <p:cNvSpPr>
            <a:spLocks noGrp="1" noChangeArrowheads="1"/>
          </p:cNvSpPr>
          <p:nvPr>
            <p:ph type="title"/>
          </p:nvPr>
        </p:nvSpPr>
        <p:spPr>
          <a:xfrm>
            <a:off x="887413" y="228600"/>
            <a:ext cx="8255000" cy="2146300"/>
          </a:xfrm>
        </p:spPr>
        <p:txBody>
          <a:bodyPr rIns="39686" anchor="ctr"/>
          <a:lstStyle/>
          <a:p>
            <a:pPr marL="38100" indent="0" eaLnBrk="1" hangingPunct="1">
              <a:defRPr/>
            </a:pPr>
            <a:r>
              <a:rPr lang="en-US" sz="3800" smtClean="0">
                <a:latin typeface="Arial" charset="0"/>
                <a:cs typeface="Arial" charset="0"/>
                <a:sym typeface="Arial" charset="0"/>
              </a:rPr>
              <a:t>Promoting Classroom Success</a:t>
            </a:r>
            <a:endParaRPr lang="en-US" sz="3800" smtClean="0">
              <a:latin typeface="Arial" charset="0"/>
              <a:sym typeface="Arial" charset="0"/>
            </a:endParaRPr>
          </a:p>
        </p:txBody>
      </p:sp>
      <p:sp>
        <p:nvSpPr>
          <p:cNvPr id="7234" name="Rectangle 66"/>
          <p:cNvSpPr>
            <a:spLocks noGrp="1" noChangeArrowheads="1"/>
          </p:cNvSpPr>
          <p:nvPr>
            <p:ph type="body" idx="1"/>
          </p:nvPr>
        </p:nvSpPr>
        <p:spPr>
          <a:xfrm>
            <a:off x="914400" y="2133600"/>
            <a:ext cx="7315200" cy="4724400"/>
          </a:xfrm>
        </p:spPr>
        <p:txBody>
          <a:bodyPr rIns="39686"/>
          <a:lstStyle/>
          <a:p>
            <a:pPr eaLnBrk="1" hangingPunct="1">
              <a:lnSpc>
                <a:spcPct val="90000"/>
              </a:lnSpc>
              <a:buSzPct val="64000"/>
              <a:buFont typeface="Lucida Grande" charset="0"/>
              <a:buChar char="➜"/>
              <a:defRPr/>
            </a:pPr>
            <a:r>
              <a:rPr lang="en-US" smtClean="0">
                <a:solidFill>
                  <a:srgbClr val="548A93"/>
                </a:solidFill>
                <a:latin typeface="Arial" charset="0"/>
                <a:cs typeface="Arial" charset="0"/>
                <a:sym typeface="Arial" charset="0"/>
              </a:rPr>
              <a:t>Expectations</a:t>
            </a:r>
            <a:endParaRPr lang="en-US" smtClean="0">
              <a:solidFill>
                <a:srgbClr val="548A93"/>
              </a:solidFill>
              <a:latin typeface="Arial" charset="0"/>
              <a:sym typeface="Arial" charset="0"/>
            </a:endParaRPr>
          </a:p>
          <a:p>
            <a:pPr marL="382588" lvl="2" indent="-342900" eaLnBrk="1" hangingPunct="1">
              <a:lnSpc>
                <a:spcPct val="90000"/>
              </a:lnSpc>
              <a:buClr>
                <a:srgbClr val="9A0000"/>
              </a:buClr>
              <a:buSzPct val="64000"/>
              <a:buFont typeface="Lucida Grande" charset="0"/>
              <a:buChar char="➜"/>
              <a:defRPr/>
            </a:pPr>
            <a:r>
              <a:rPr lang="en-US" sz="3200" smtClean="0">
                <a:latin typeface="Arial" charset="0"/>
                <a:cs typeface="Arial" charset="0"/>
                <a:sym typeface="Arial" charset="0"/>
              </a:rPr>
              <a:t>Support</a:t>
            </a:r>
            <a:endParaRPr lang="en-US" sz="3200" smtClean="0">
              <a:latin typeface="Arial" charset="0"/>
              <a:sym typeface="Arial" charset="0"/>
            </a:endParaRPr>
          </a:p>
          <a:p>
            <a:pPr marL="749300" lvl="3" indent="-342900" eaLnBrk="1" hangingPunct="1">
              <a:lnSpc>
                <a:spcPct val="110000"/>
              </a:lnSpc>
              <a:buClr>
                <a:srgbClr val="9A0000"/>
              </a:buClr>
              <a:buSzPct val="122000"/>
              <a:buFont typeface="Arial" charset="0"/>
              <a:buChar char="•"/>
              <a:defRPr/>
            </a:pPr>
            <a:r>
              <a:rPr lang="en-US" sz="2600" smtClean="0">
                <a:latin typeface="Arial" charset="0"/>
                <a:cs typeface="Arial" charset="0"/>
                <a:sym typeface="Arial" charset="0"/>
              </a:rPr>
              <a:t>Student success course </a:t>
            </a:r>
            <a:endParaRPr lang="en-US" sz="2600" smtClean="0">
              <a:latin typeface="Arial" charset="0"/>
              <a:sym typeface="Arial" charset="0"/>
            </a:endParaRPr>
          </a:p>
          <a:p>
            <a:pPr marL="749300" lvl="3" indent="-342900" eaLnBrk="1" hangingPunct="1">
              <a:lnSpc>
                <a:spcPct val="90000"/>
              </a:lnSpc>
              <a:buClr>
                <a:srgbClr val="9A0000"/>
              </a:buClr>
              <a:buSzPct val="122000"/>
              <a:buFont typeface="Arial" charset="0"/>
              <a:buChar char="•"/>
              <a:defRPr/>
            </a:pPr>
            <a:r>
              <a:rPr lang="en-US" sz="2600" smtClean="0">
                <a:latin typeface="Arial" charset="0"/>
                <a:cs typeface="Arial" charset="0"/>
                <a:sym typeface="Arial" charset="0"/>
              </a:rPr>
              <a:t>Contextualized academic support</a:t>
            </a:r>
            <a:endParaRPr lang="en-US" sz="2600" smtClean="0">
              <a:latin typeface="Arial" charset="0"/>
              <a:sym typeface="Arial" charset="0"/>
            </a:endParaRPr>
          </a:p>
          <a:p>
            <a:pPr marL="1114425" lvl="4" indent="-342900" eaLnBrk="1" hangingPunct="1">
              <a:lnSpc>
                <a:spcPct val="90000"/>
              </a:lnSpc>
              <a:buClrTx/>
              <a:buSzPct val="127000"/>
              <a:buFont typeface="Helvetica" charset="0"/>
              <a:buChar char="-"/>
              <a:defRPr/>
            </a:pPr>
            <a:r>
              <a:rPr lang="en-US" sz="2400" smtClean="0">
                <a:cs typeface="Helvetica" charset="0"/>
                <a:sym typeface="Helvetica" charset="0"/>
              </a:rPr>
              <a:t>Supplemental instruction </a:t>
            </a:r>
            <a:endParaRPr lang="en-US" sz="2400" smtClean="0">
              <a:sym typeface="Helvetica" charset="0"/>
            </a:endParaRPr>
          </a:p>
          <a:p>
            <a:pPr marL="1114425" lvl="4" indent="-342900" eaLnBrk="1" hangingPunct="1">
              <a:buClrTx/>
              <a:buSzPct val="127000"/>
              <a:buFont typeface="Helvetica" charset="0"/>
              <a:buChar char="-"/>
              <a:defRPr/>
            </a:pPr>
            <a:r>
              <a:rPr lang="en-US" sz="2400" smtClean="0">
                <a:cs typeface="Helvetica" charset="0"/>
                <a:sym typeface="Helvetica" charset="0"/>
              </a:rPr>
              <a:t>Embedded academic support (I-Best)</a:t>
            </a:r>
            <a:endParaRPr lang="en-US" sz="2400" smtClean="0">
              <a:sym typeface="Helvetica" charset="0"/>
            </a:endParaRPr>
          </a:p>
          <a:p>
            <a:pPr marL="1114425" lvl="4" indent="-342900" eaLnBrk="1" hangingPunct="1">
              <a:buClrTx/>
              <a:buSzPct val="127000"/>
              <a:buFont typeface="Helvetica" charset="0"/>
              <a:buChar char="-"/>
              <a:defRPr/>
            </a:pPr>
            <a:r>
              <a:rPr lang="en-US" sz="2400" smtClean="0">
                <a:cs typeface="Helvetica" charset="0"/>
                <a:sym typeface="Helvetica" charset="0"/>
              </a:rPr>
              <a:t>Basic skills learning communities</a:t>
            </a:r>
            <a:endParaRPr lang="en-US" sz="2400" smtClean="0">
              <a:sym typeface="Helvetica" charset="0"/>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3" name="Group 63"/>
          <p:cNvGrpSpPr>
            <a:grpSpLocks/>
          </p:cNvGrpSpPr>
          <p:nvPr/>
        </p:nvGrpSpPr>
        <p:grpSpPr bwMode="auto">
          <a:xfrm>
            <a:off x="-6350" y="14288"/>
            <a:ext cx="9147175" cy="6867525"/>
            <a:chOff x="0" y="0"/>
            <a:chExt cx="5762" cy="4326"/>
          </a:xfrm>
        </p:grpSpPr>
        <p:sp>
          <p:nvSpPr>
            <p:cNvPr id="8217" name="Rectangle 1"/>
            <p:cNvSpPr>
              <a:spLocks/>
            </p:cNvSpPr>
            <p:nvPr/>
          </p:nvSpPr>
          <p:spPr bwMode="auto">
            <a:xfrm>
              <a:off x="0" y="0"/>
              <a:ext cx="48" cy="4320"/>
            </a:xfrm>
            <a:prstGeom prst="rect">
              <a:avLst/>
            </a:prstGeom>
            <a:solidFill>
              <a:srgbClr val="DDDDDD"/>
            </a:solidFill>
            <a:ln w="9525">
              <a:noFill/>
              <a:miter lim="800000"/>
              <a:headEnd/>
              <a:tailEnd/>
            </a:ln>
          </p:spPr>
          <p:txBody>
            <a:bodyPr lIns="0" tIns="0" rIns="0" bIns="0"/>
            <a:lstStyle/>
            <a:p>
              <a:endParaRPr lang="en-US"/>
            </a:p>
          </p:txBody>
        </p:sp>
        <p:sp>
          <p:nvSpPr>
            <p:cNvPr id="8218" name="Rectangle 2"/>
            <p:cNvSpPr>
              <a:spLocks/>
            </p:cNvSpPr>
            <p:nvPr/>
          </p:nvSpPr>
          <p:spPr bwMode="auto">
            <a:xfrm>
              <a:off x="96" y="6"/>
              <a:ext cx="48" cy="4320"/>
            </a:xfrm>
            <a:prstGeom prst="rect">
              <a:avLst/>
            </a:prstGeom>
            <a:solidFill>
              <a:srgbClr val="DDDDDD"/>
            </a:solidFill>
            <a:ln w="9525">
              <a:noFill/>
              <a:miter lim="800000"/>
              <a:headEnd/>
              <a:tailEnd/>
            </a:ln>
          </p:spPr>
          <p:txBody>
            <a:bodyPr lIns="0" tIns="0" rIns="0" bIns="0"/>
            <a:lstStyle/>
            <a:p>
              <a:endParaRPr lang="en-US"/>
            </a:p>
          </p:txBody>
        </p:sp>
        <p:sp>
          <p:nvSpPr>
            <p:cNvPr id="8219" name="Rectangle 3"/>
            <p:cNvSpPr>
              <a:spLocks/>
            </p:cNvSpPr>
            <p:nvPr/>
          </p:nvSpPr>
          <p:spPr bwMode="auto">
            <a:xfrm>
              <a:off x="192" y="6"/>
              <a:ext cx="48" cy="4320"/>
            </a:xfrm>
            <a:prstGeom prst="rect">
              <a:avLst/>
            </a:prstGeom>
            <a:solidFill>
              <a:srgbClr val="DDDDDD"/>
            </a:solidFill>
            <a:ln w="9525">
              <a:noFill/>
              <a:miter lim="800000"/>
              <a:headEnd/>
              <a:tailEnd/>
            </a:ln>
          </p:spPr>
          <p:txBody>
            <a:bodyPr lIns="0" tIns="0" rIns="0" bIns="0"/>
            <a:lstStyle/>
            <a:p>
              <a:endParaRPr lang="en-US"/>
            </a:p>
          </p:txBody>
        </p:sp>
        <p:sp>
          <p:nvSpPr>
            <p:cNvPr id="8220" name="Rectangle 4"/>
            <p:cNvSpPr>
              <a:spLocks/>
            </p:cNvSpPr>
            <p:nvPr/>
          </p:nvSpPr>
          <p:spPr bwMode="auto">
            <a:xfrm>
              <a:off x="288" y="6"/>
              <a:ext cx="48" cy="4320"/>
            </a:xfrm>
            <a:prstGeom prst="rect">
              <a:avLst/>
            </a:prstGeom>
            <a:solidFill>
              <a:srgbClr val="DDDDDD"/>
            </a:solidFill>
            <a:ln w="9525">
              <a:noFill/>
              <a:miter lim="800000"/>
              <a:headEnd/>
              <a:tailEnd/>
            </a:ln>
          </p:spPr>
          <p:txBody>
            <a:bodyPr lIns="0" tIns="0" rIns="0" bIns="0"/>
            <a:lstStyle/>
            <a:p>
              <a:endParaRPr lang="en-US"/>
            </a:p>
          </p:txBody>
        </p:sp>
        <p:sp>
          <p:nvSpPr>
            <p:cNvPr id="8221" name="Rectangle 5"/>
            <p:cNvSpPr>
              <a:spLocks/>
            </p:cNvSpPr>
            <p:nvPr/>
          </p:nvSpPr>
          <p:spPr bwMode="auto">
            <a:xfrm>
              <a:off x="384" y="6"/>
              <a:ext cx="48" cy="4320"/>
            </a:xfrm>
            <a:prstGeom prst="rect">
              <a:avLst/>
            </a:prstGeom>
            <a:solidFill>
              <a:srgbClr val="DDDDDD"/>
            </a:solidFill>
            <a:ln w="9525">
              <a:noFill/>
              <a:miter lim="800000"/>
              <a:headEnd/>
              <a:tailEnd/>
            </a:ln>
          </p:spPr>
          <p:txBody>
            <a:bodyPr lIns="0" tIns="0" rIns="0" bIns="0"/>
            <a:lstStyle/>
            <a:p>
              <a:endParaRPr lang="en-US"/>
            </a:p>
          </p:txBody>
        </p:sp>
        <p:sp>
          <p:nvSpPr>
            <p:cNvPr id="8222" name="Rectangle 6"/>
            <p:cNvSpPr>
              <a:spLocks/>
            </p:cNvSpPr>
            <p:nvPr/>
          </p:nvSpPr>
          <p:spPr bwMode="auto">
            <a:xfrm>
              <a:off x="480" y="6"/>
              <a:ext cx="48" cy="4320"/>
            </a:xfrm>
            <a:prstGeom prst="rect">
              <a:avLst/>
            </a:prstGeom>
            <a:solidFill>
              <a:srgbClr val="DDDDDD"/>
            </a:solidFill>
            <a:ln w="9525">
              <a:noFill/>
              <a:miter lim="800000"/>
              <a:headEnd/>
              <a:tailEnd/>
            </a:ln>
          </p:spPr>
          <p:txBody>
            <a:bodyPr lIns="0" tIns="0" rIns="0" bIns="0"/>
            <a:lstStyle/>
            <a:p>
              <a:endParaRPr lang="en-US"/>
            </a:p>
          </p:txBody>
        </p:sp>
        <p:sp>
          <p:nvSpPr>
            <p:cNvPr id="8223" name="Rectangle 7"/>
            <p:cNvSpPr>
              <a:spLocks/>
            </p:cNvSpPr>
            <p:nvPr/>
          </p:nvSpPr>
          <p:spPr bwMode="auto">
            <a:xfrm>
              <a:off x="576" y="6"/>
              <a:ext cx="48" cy="4320"/>
            </a:xfrm>
            <a:prstGeom prst="rect">
              <a:avLst/>
            </a:prstGeom>
            <a:solidFill>
              <a:srgbClr val="DDDDDD"/>
            </a:solidFill>
            <a:ln w="9525">
              <a:noFill/>
              <a:miter lim="800000"/>
              <a:headEnd/>
              <a:tailEnd/>
            </a:ln>
          </p:spPr>
          <p:txBody>
            <a:bodyPr lIns="0" tIns="0" rIns="0" bIns="0"/>
            <a:lstStyle/>
            <a:p>
              <a:endParaRPr lang="en-US"/>
            </a:p>
          </p:txBody>
        </p:sp>
        <p:sp>
          <p:nvSpPr>
            <p:cNvPr id="8224" name="Rectangle 8"/>
            <p:cNvSpPr>
              <a:spLocks/>
            </p:cNvSpPr>
            <p:nvPr/>
          </p:nvSpPr>
          <p:spPr bwMode="auto">
            <a:xfrm>
              <a:off x="672" y="6"/>
              <a:ext cx="48" cy="4320"/>
            </a:xfrm>
            <a:prstGeom prst="rect">
              <a:avLst/>
            </a:prstGeom>
            <a:solidFill>
              <a:srgbClr val="DDDDDD"/>
            </a:solidFill>
            <a:ln w="9525">
              <a:noFill/>
              <a:miter lim="800000"/>
              <a:headEnd/>
              <a:tailEnd/>
            </a:ln>
          </p:spPr>
          <p:txBody>
            <a:bodyPr lIns="0" tIns="0" rIns="0" bIns="0"/>
            <a:lstStyle/>
            <a:p>
              <a:endParaRPr lang="en-US"/>
            </a:p>
          </p:txBody>
        </p:sp>
        <p:sp>
          <p:nvSpPr>
            <p:cNvPr id="8225" name="Rectangle 9"/>
            <p:cNvSpPr>
              <a:spLocks/>
            </p:cNvSpPr>
            <p:nvPr/>
          </p:nvSpPr>
          <p:spPr bwMode="auto">
            <a:xfrm>
              <a:off x="768" y="6"/>
              <a:ext cx="48" cy="4320"/>
            </a:xfrm>
            <a:prstGeom prst="rect">
              <a:avLst/>
            </a:prstGeom>
            <a:solidFill>
              <a:srgbClr val="DDDDDD"/>
            </a:solidFill>
            <a:ln w="9525">
              <a:noFill/>
              <a:miter lim="800000"/>
              <a:headEnd/>
              <a:tailEnd/>
            </a:ln>
          </p:spPr>
          <p:txBody>
            <a:bodyPr lIns="0" tIns="0" rIns="0" bIns="0"/>
            <a:lstStyle/>
            <a:p>
              <a:endParaRPr lang="en-US"/>
            </a:p>
          </p:txBody>
        </p:sp>
        <p:sp>
          <p:nvSpPr>
            <p:cNvPr id="8226" name="Rectangle 10"/>
            <p:cNvSpPr>
              <a:spLocks/>
            </p:cNvSpPr>
            <p:nvPr/>
          </p:nvSpPr>
          <p:spPr bwMode="auto">
            <a:xfrm>
              <a:off x="864" y="6"/>
              <a:ext cx="48" cy="4320"/>
            </a:xfrm>
            <a:prstGeom prst="rect">
              <a:avLst/>
            </a:prstGeom>
            <a:solidFill>
              <a:srgbClr val="DDDDDD"/>
            </a:solidFill>
            <a:ln w="9525">
              <a:noFill/>
              <a:miter lim="800000"/>
              <a:headEnd/>
              <a:tailEnd/>
            </a:ln>
          </p:spPr>
          <p:txBody>
            <a:bodyPr lIns="0" tIns="0" rIns="0" bIns="0"/>
            <a:lstStyle/>
            <a:p>
              <a:endParaRPr lang="en-US"/>
            </a:p>
          </p:txBody>
        </p:sp>
        <p:sp>
          <p:nvSpPr>
            <p:cNvPr id="8227" name="Rectangle 11"/>
            <p:cNvSpPr>
              <a:spLocks/>
            </p:cNvSpPr>
            <p:nvPr/>
          </p:nvSpPr>
          <p:spPr bwMode="auto">
            <a:xfrm>
              <a:off x="960" y="6"/>
              <a:ext cx="48" cy="4320"/>
            </a:xfrm>
            <a:prstGeom prst="rect">
              <a:avLst/>
            </a:prstGeom>
            <a:solidFill>
              <a:srgbClr val="DDDDDD"/>
            </a:solidFill>
            <a:ln w="9525">
              <a:noFill/>
              <a:miter lim="800000"/>
              <a:headEnd/>
              <a:tailEnd/>
            </a:ln>
          </p:spPr>
          <p:txBody>
            <a:bodyPr lIns="0" tIns="0" rIns="0" bIns="0"/>
            <a:lstStyle/>
            <a:p>
              <a:endParaRPr lang="en-US"/>
            </a:p>
          </p:txBody>
        </p:sp>
        <p:sp>
          <p:nvSpPr>
            <p:cNvPr id="8228" name="Rectangle 12"/>
            <p:cNvSpPr>
              <a:spLocks/>
            </p:cNvSpPr>
            <p:nvPr/>
          </p:nvSpPr>
          <p:spPr bwMode="auto">
            <a:xfrm>
              <a:off x="1056" y="6"/>
              <a:ext cx="48" cy="4320"/>
            </a:xfrm>
            <a:prstGeom prst="rect">
              <a:avLst/>
            </a:prstGeom>
            <a:solidFill>
              <a:srgbClr val="DDDDDD"/>
            </a:solidFill>
            <a:ln w="9525">
              <a:noFill/>
              <a:miter lim="800000"/>
              <a:headEnd/>
              <a:tailEnd/>
            </a:ln>
          </p:spPr>
          <p:txBody>
            <a:bodyPr lIns="0" tIns="0" rIns="0" bIns="0"/>
            <a:lstStyle/>
            <a:p>
              <a:endParaRPr lang="en-US"/>
            </a:p>
          </p:txBody>
        </p:sp>
        <p:sp>
          <p:nvSpPr>
            <p:cNvPr id="8229" name="Rectangle 13"/>
            <p:cNvSpPr>
              <a:spLocks/>
            </p:cNvSpPr>
            <p:nvPr/>
          </p:nvSpPr>
          <p:spPr bwMode="auto">
            <a:xfrm>
              <a:off x="1152" y="6"/>
              <a:ext cx="48" cy="4320"/>
            </a:xfrm>
            <a:prstGeom prst="rect">
              <a:avLst/>
            </a:prstGeom>
            <a:solidFill>
              <a:srgbClr val="DDDDDD"/>
            </a:solidFill>
            <a:ln w="9525">
              <a:noFill/>
              <a:miter lim="800000"/>
              <a:headEnd/>
              <a:tailEnd/>
            </a:ln>
          </p:spPr>
          <p:txBody>
            <a:bodyPr lIns="0" tIns="0" rIns="0" bIns="0"/>
            <a:lstStyle/>
            <a:p>
              <a:endParaRPr lang="en-US"/>
            </a:p>
          </p:txBody>
        </p:sp>
        <p:sp>
          <p:nvSpPr>
            <p:cNvPr id="8230" name="Rectangle 14"/>
            <p:cNvSpPr>
              <a:spLocks/>
            </p:cNvSpPr>
            <p:nvPr/>
          </p:nvSpPr>
          <p:spPr bwMode="auto">
            <a:xfrm>
              <a:off x="1248" y="6"/>
              <a:ext cx="48" cy="4320"/>
            </a:xfrm>
            <a:prstGeom prst="rect">
              <a:avLst/>
            </a:prstGeom>
            <a:solidFill>
              <a:srgbClr val="DDDDDD"/>
            </a:solidFill>
            <a:ln w="9525">
              <a:noFill/>
              <a:miter lim="800000"/>
              <a:headEnd/>
              <a:tailEnd/>
            </a:ln>
          </p:spPr>
          <p:txBody>
            <a:bodyPr lIns="0" tIns="0" rIns="0" bIns="0"/>
            <a:lstStyle/>
            <a:p>
              <a:endParaRPr lang="en-US"/>
            </a:p>
          </p:txBody>
        </p:sp>
        <p:sp>
          <p:nvSpPr>
            <p:cNvPr id="8231" name="Rectangle 15"/>
            <p:cNvSpPr>
              <a:spLocks/>
            </p:cNvSpPr>
            <p:nvPr/>
          </p:nvSpPr>
          <p:spPr bwMode="auto">
            <a:xfrm>
              <a:off x="1344" y="6"/>
              <a:ext cx="48" cy="4320"/>
            </a:xfrm>
            <a:prstGeom prst="rect">
              <a:avLst/>
            </a:prstGeom>
            <a:solidFill>
              <a:srgbClr val="DDDDDD"/>
            </a:solidFill>
            <a:ln w="9525">
              <a:noFill/>
              <a:miter lim="800000"/>
              <a:headEnd/>
              <a:tailEnd/>
            </a:ln>
          </p:spPr>
          <p:txBody>
            <a:bodyPr lIns="0" tIns="0" rIns="0" bIns="0"/>
            <a:lstStyle/>
            <a:p>
              <a:endParaRPr lang="en-US"/>
            </a:p>
          </p:txBody>
        </p:sp>
        <p:sp>
          <p:nvSpPr>
            <p:cNvPr id="8232" name="Rectangle 16"/>
            <p:cNvSpPr>
              <a:spLocks/>
            </p:cNvSpPr>
            <p:nvPr/>
          </p:nvSpPr>
          <p:spPr bwMode="auto">
            <a:xfrm>
              <a:off x="1440" y="6"/>
              <a:ext cx="48" cy="4320"/>
            </a:xfrm>
            <a:prstGeom prst="rect">
              <a:avLst/>
            </a:prstGeom>
            <a:solidFill>
              <a:srgbClr val="DDDDDD"/>
            </a:solidFill>
            <a:ln w="9525">
              <a:noFill/>
              <a:miter lim="800000"/>
              <a:headEnd/>
              <a:tailEnd/>
            </a:ln>
          </p:spPr>
          <p:txBody>
            <a:bodyPr lIns="0" tIns="0" rIns="0" bIns="0"/>
            <a:lstStyle/>
            <a:p>
              <a:endParaRPr lang="en-US"/>
            </a:p>
          </p:txBody>
        </p:sp>
        <p:sp>
          <p:nvSpPr>
            <p:cNvPr id="8233" name="Rectangle 17"/>
            <p:cNvSpPr>
              <a:spLocks/>
            </p:cNvSpPr>
            <p:nvPr/>
          </p:nvSpPr>
          <p:spPr bwMode="auto">
            <a:xfrm>
              <a:off x="1536" y="6"/>
              <a:ext cx="48" cy="4320"/>
            </a:xfrm>
            <a:prstGeom prst="rect">
              <a:avLst/>
            </a:prstGeom>
            <a:solidFill>
              <a:srgbClr val="DDDDDD"/>
            </a:solidFill>
            <a:ln w="9525">
              <a:noFill/>
              <a:miter lim="800000"/>
              <a:headEnd/>
              <a:tailEnd/>
            </a:ln>
          </p:spPr>
          <p:txBody>
            <a:bodyPr lIns="0" tIns="0" rIns="0" bIns="0"/>
            <a:lstStyle/>
            <a:p>
              <a:endParaRPr lang="en-US"/>
            </a:p>
          </p:txBody>
        </p:sp>
        <p:sp>
          <p:nvSpPr>
            <p:cNvPr id="8234" name="Rectangle 18"/>
            <p:cNvSpPr>
              <a:spLocks/>
            </p:cNvSpPr>
            <p:nvPr/>
          </p:nvSpPr>
          <p:spPr bwMode="auto">
            <a:xfrm>
              <a:off x="1632" y="6"/>
              <a:ext cx="48" cy="4320"/>
            </a:xfrm>
            <a:prstGeom prst="rect">
              <a:avLst/>
            </a:prstGeom>
            <a:solidFill>
              <a:srgbClr val="DDDDDD"/>
            </a:solidFill>
            <a:ln w="9525">
              <a:noFill/>
              <a:miter lim="800000"/>
              <a:headEnd/>
              <a:tailEnd/>
            </a:ln>
          </p:spPr>
          <p:txBody>
            <a:bodyPr lIns="0" tIns="0" rIns="0" bIns="0"/>
            <a:lstStyle/>
            <a:p>
              <a:endParaRPr lang="en-US"/>
            </a:p>
          </p:txBody>
        </p:sp>
        <p:sp>
          <p:nvSpPr>
            <p:cNvPr id="8235" name="Rectangle 19"/>
            <p:cNvSpPr>
              <a:spLocks/>
            </p:cNvSpPr>
            <p:nvPr/>
          </p:nvSpPr>
          <p:spPr bwMode="auto">
            <a:xfrm>
              <a:off x="1728" y="6"/>
              <a:ext cx="48" cy="4320"/>
            </a:xfrm>
            <a:prstGeom prst="rect">
              <a:avLst/>
            </a:prstGeom>
            <a:solidFill>
              <a:srgbClr val="DDDDDD"/>
            </a:solidFill>
            <a:ln w="9525">
              <a:noFill/>
              <a:miter lim="800000"/>
              <a:headEnd/>
              <a:tailEnd/>
            </a:ln>
          </p:spPr>
          <p:txBody>
            <a:bodyPr lIns="0" tIns="0" rIns="0" bIns="0"/>
            <a:lstStyle/>
            <a:p>
              <a:endParaRPr lang="en-US"/>
            </a:p>
          </p:txBody>
        </p:sp>
        <p:sp>
          <p:nvSpPr>
            <p:cNvPr id="8236" name="Rectangle 20"/>
            <p:cNvSpPr>
              <a:spLocks/>
            </p:cNvSpPr>
            <p:nvPr/>
          </p:nvSpPr>
          <p:spPr bwMode="auto">
            <a:xfrm>
              <a:off x="1824" y="6"/>
              <a:ext cx="48" cy="4320"/>
            </a:xfrm>
            <a:prstGeom prst="rect">
              <a:avLst/>
            </a:prstGeom>
            <a:solidFill>
              <a:srgbClr val="DDDDDD"/>
            </a:solidFill>
            <a:ln w="9525">
              <a:noFill/>
              <a:miter lim="800000"/>
              <a:headEnd/>
              <a:tailEnd/>
            </a:ln>
          </p:spPr>
          <p:txBody>
            <a:bodyPr lIns="0" tIns="0" rIns="0" bIns="0"/>
            <a:lstStyle/>
            <a:p>
              <a:endParaRPr lang="en-US"/>
            </a:p>
          </p:txBody>
        </p:sp>
        <p:sp>
          <p:nvSpPr>
            <p:cNvPr id="8237" name="Rectangle 21"/>
            <p:cNvSpPr>
              <a:spLocks/>
            </p:cNvSpPr>
            <p:nvPr/>
          </p:nvSpPr>
          <p:spPr bwMode="auto">
            <a:xfrm>
              <a:off x="1920" y="6"/>
              <a:ext cx="48" cy="4320"/>
            </a:xfrm>
            <a:prstGeom prst="rect">
              <a:avLst/>
            </a:prstGeom>
            <a:solidFill>
              <a:srgbClr val="DDDDDD"/>
            </a:solidFill>
            <a:ln w="9525">
              <a:noFill/>
              <a:miter lim="800000"/>
              <a:headEnd/>
              <a:tailEnd/>
            </a:ln>
          </p:spPr>
          <p:txBody>
            <a:bodyPr lIns="0" tIns="0" rIns="0" bIns="0"/>
            <a:lstStyle/>
            <a:p>
              <a:endParaRPr lang="en-US"/>
            </a:p>
          </p:txBody>
        </p:sp>
        <p:sp>
          <p:nvSpPr>
            <p:cNvPr id="8238" name="Rectangle 22"/>
            <p:cNvSpPr>
              <a:spLocks/>
            </p:cNvSpPr>
            <p:nvPr/>
          </p:nvSpPr>
          <p:spPr bwMode="auto">
            <a:xfrm>
              <a:off x="2016" y="6"/>
              <a:ext cx="48" cy="4320"/>
            </a:xfrm>
            <a:prstGeom prst="rect">
              <a:avLst/>
            </a:prstGeom>
            <a:solidFill>
              <a:srgbClr val="DDDDDD"/>
            </a:solidFill>
            <a:ln w="9525">
              <a:noFill/>
              <a:miter lim="800000"/>
              <a:headEnd/>
              <a:tailEnd/>
            </a:ln>
          </p:spPr>
          <p:txBody>
            <a:bodyPr lIns="0" tIns="0" rIns="0" bIns="0"/>
            <a:lstStyle/>
            <a:p>
              <a:endParaRPr lang="en-US"/>
            </a:p>
          </p:txBody>
        </p:sp>
        <p:sp>
          <p:nvSpPr>
            <p:cNvPr id="8239" name="Rectangle 23"/>
            <p:cNvSpPr>
              <a:spLocks/>
            </p:cNvSpPr>
            <p:nvPr/>
          </p:nvSpPr>
          <p:spPr bwMode="auto">
            <a:xfrm>
              <a:off x="2112" y="6"/>
              <a:ext cx="48" cy="4320"/>
            </a:xfrm>
            <a:prstGeom prst="rect">
              <a:avLst/>
            </a:prstGeom>
            <a:solidFill>
              <a:srgbClr val="DDDDDD"/>
            </a:solidFill>
            <a:ln w="9525">
              <a:noFill/>
              <a:miter lim="800000"/>
              <a:headEnd/>
              <a:tailEnd/>
            </a:ln>
          </p:spPr>
          <p:txBody>
            <a:bodyPr lIns="0" tIns="0" rIns="0" bIns="0"/>
            <a:lstStyle/>
            <a:p>
              <a:endParaRPr lang="en-US"/>
            </a:p>
          </p:txBody>
        </p:sp>
        <p:sp>
          <p:nvSpPr>
            <p:cNvPr id="8240" name="Rectangle 24"/>
            <p:cNvSpPr>
              <a:spLocks/>
            </p:cNvSpPr>
            <p:nvPr/>
          </p:nvSpPr>
          <p:spPr bwMode="auto">
            <a:xfrm>
              <a:off x="2208" y="6"/>
              <a:ext cx="48" cy="4320"/>
            </a:xfrm>
            <a:prstGeom prst="rect">
              <a:avLst/>
            </a:prstGeom>
            <a:solidFill>
              <a:srgbClr val="DDDDDD"/>
            </a:solidFill>
            <a:ln w="9525">
              <a:noFill/>
              <a:miter lim="800000"/>
              <a:headEnd/>
              <a:tailEnd/>
            </a:ln>
          </p:spPr>
          <p:txBody>
            <a:bodyPr lIns="0" tIns="0" rIns="0" bIns="0"/>
            <a:lstStyle/>
            <a:p>
              <a:endParaRPr lang="en-US"/>
            </a:p>
          </p:txBody>
        </p:sp>
        <p:sp>
          <p:nvSpPr>
            <p:cNvPr id="8241" name="Rectangle 25"/>
            <p:cNvSpPr>
              <a:spLocks/>
            </p:cNvSpPr>
            <p:nvPr/>
          </p:nvSpPr>
          <p:spPr bwMode="auto">
            <a:xfrm>
              <a:off x="2304" y="6"/>
              <a:ext cx="48" cy="4320"/>
            </a:xfrm>
            <a:prstGeom prst="rect">
              <a:avLst/>
            </a:prstGeom>
            <a:solidFill>
              <a:srgbClr val="DDDDDD"/>
            </a:solidFill>
            <a:ln w="9525">
              <a:noFill/>
              <a:miter lim="800000"/>
              <a:headEnd/>
              <a:tailEnd/>
            </a:ln>
          </p:spPr>
          <p:txBody>
            <a:bodyPr lIns="0" tIns="0" rIns="0" bIns="0"/>
            <a:lstStyle/>
            <a:p>
              <a:endParaRPr lang="en-US"/>
            </a:p>
          </p:txBody>
        </p:sp>
        <p:sp>
          <p:nvSpPr>
            <p:cNvPr id="8242" name="Rectangle 26"/>
            <p:cNvSpPr>
              <a:spLocks/>
            </p:cNvSpPr>
            <p:nvPr/>
          </p:nvSpPr>
          <p:spPr bwMode="auto">
            <a:xfrm>
              <a:off x="2400" y="6"/>
              <a:ext cx="48" cy="4320"/>
            </a:xfrm>
            <a:prstGeom prst="rect">
              <a:avLst/>
            </a:prstGeom>
            <a:solidFill>
              <a:srgbClr val="DDDDDD"/>
            </a:solidFill>
            <a:ln w="9525">
              <a:noFill/>
              <a:miter lim="800000"/>
              <a:headEnd/>
              <a:tailEnd/>
            </a:ln>
          </p:spPr>
          <p:txBody>
            <a:bodyPr lIns="0" tIns="0" rIns="0" bIns="0"/>
            <a:lstStyle/>
            <a:p>
              <a:endParaRPr lang="en-US"/>
            </a:p>
          </p:txBody>
        </p:sp>
        <p:sp>
          <p:nvSpPr>
            <p:cNvPr id="8243" name="Rectangle 27"/>
            <p:cNvSpPr>
              <a:spLocks/>
            </p:cNvSpPr>
            <p:nvPr/>
          </p:nvSpPr>
          <p:spPr bwMode="auto">
            <a:xfrm>
              <a:off x="2496" y="6"/>
              <a:ext cx="48" cy="4320"/>
            </a:xfrm>
            <a:prstGeom prst="rect">
              <a:avLst/>
            </a:prstGeom>
            <a:solidFill>
              <a:srgbClr val="DDDDDD"/>
            </a:solidFill>
            <a:ln w="9525">
              <a:noFill/>
              <a:miter lim="800000"/>
              <a:headEnd/>
              <a:tailEnd/>
            </a:ln>
          </p:spPr>
          <p:txBody>
            <a:bodyPr lIns="0" tIns="0" rIns="0" bIns="0"/>
            <a:lstStyle/>
            <a:p>
              <a:endParaRPr lang="en-US"/>
            </a:p>
          </p:txBody>
        </p:sp>
        <p:sp>
          <p:nvSpPr>
            <p:cNvPr id="8244" name="Rectangle 28"/>
            <p:cNvSpPr>
              <a:spLocks/>
            </p:cNvSpPr>
            <p:nvPr/>
          </p:nvSpPr>
          <p:spPr bwMode="auto">
            <a:xfrm>
              <a:off x="2592" y="6"/>
              <a:ext cx="48" cy="4320"/>
            </a:xfrm>
            <a:prstGeom prst="rect">
              <a:avLst/>
            </a:prstGeom>
            <a:solidFill>
              <a:srgbClr val="DDDDDD"/>
            </a:solidFill>
            <a:ln w="9525">
              <a:noFill/>
              <a:miter lim="800000"/>
              <a:headEnd/>
              <a:tailEnd/>
            </a:ln>
          </p:spPr>
          <p:txBody>
            <a:bodyPr lIns="0" tIns="0" rIns="0" bIns="0"/>
            <a:lstStyle/>
            <a:p>
              <a:endParaRPr lang="en-US"/>
            </a:p>
          </p:txBody>
        </p:sp>
        <p:sp>
          <p:nvSpPr>
            <p:cNvPr id="8245" name="Rectangle 29"/>
            <p:cNvSpPr>
              <a:spLocks/>
            </p:cNvSpPr>
            <p:nvPr/>
          </p:nvSpPr>
          <p:spPr bwMode="auto">
            <a:xfrm>
              <a:off x="2688" y="6"/>
              <a:ext cx="48" cy="4320"/>
            </a:xfrm>
            <a:prstGeom prst="rect">
              <a:avLst/>
            </a:prstGeom>
            <a:solidFill>
              <a:srgbClr val="DDDDDD"/>
            </a:solidFill>
            <a:ln w="9525">
              <a:noFill/>
              <a:miter lim="800000"/>
              <a:headEnd/>
              <a:tailEnd/>
            </a:ln>
          </p:spPr>
          <p:txBody>
            <a:bodyPr lIns="0" tIns="0" rIns="0" bIns="0"/>
            <a:lstStyle/>
            <a:p>
              <a:endParaRPr lang="en-US"/>
            </a:p>
          </p:txBody>
        </p:sp>
        <p:sp>
          <p:nvSpPr>
            <p:cNvPr id="8246" name="Rectangle 30"/>
            <p:cNvSpPr>
              <a:spLocks/>
            </p:cNvSpPr>
            <p:nvPr/>
          </p:nvSpPr>
          <p:spPr bwMode="auto">
            <a:xfrm>
              <a:off x="2784" y="6"/>
              <a:ext cx="48" cy="4320"/>
            </a:xfrm>
            <a:prstGeom prst="rect">
              <a:avLst/>
            </a:prstGeom>
            <a:solidFill>
              <a:srgbClr val="DDDDDD"/>
            </a:solidFill>
            <a:ln w="9525">
              <a:noFill/>
              <a:miter lim="800000"/>
              <a:headEnd/>
              <a:tailEnd/>
            </a:ln>
          </p:spPr>
          <p:txBody>
            <a:bodyPr lIns="0" tIns="0" rIns="0" bIns="0"/>
            <a:lstStyle/>
            <a:p>
              <a:endParaRPr lang="en-US"/>
            </a:p>
          </p:txBody>
        </p:sp>
        <p:sp>
          <p:nvSpPr>
            <p:cNvPr id="8247" name="Rectangle 31"/>
            <p:cNvSpPr>
              <a:spLocks/>
            </p:cNvSpPr>
            <p:nvPr/>
          </p:nvSpPr>
          <p:spPr bwMode="auto">
            <a:xfrm>
              <a:off x="2880" y="6"/>
              <a:ext cx="48" cy="4320"/>
            </a:xfrm>
            <a:prstGeom prst="rect">
              <a:avLst/>
            </a:prstGeom>
            <a:solidFill>
              <a:srgbClr val="DDDDDD"/>
            </a:solidFill>
            <a:ln w="9525">
              <a:noFill/>
              <a:miter lim="800000"/>
              <a:headEnd/>
              <a:tailEnd/>
            </a:ln>
          </p:spPr>
          <p:txBody>
            <a:bodyPr lIns="0" tIns="0" rIns="0" bIns="0"/>
            <a:lstStyle/>
            <a:p>
              <a:endParaRPr lang="en-US"/>
            </a:p>
          </p:txBody>
        </p:sp>
        <p:sp>
          <p:nvSpPr>
            <p:cNvPr id="8248" name="Rectangle 32"/>
            <p:cNvSpPr>
              <a:spLocks/>
            </p:cNvSpPr>
            <p:nvPr/>
          </p:nvSpPr>
          <p:spPr bwMode="auto">
            <a:xfrm>
              <a:off x="2976" y="6"/>
              <a:ext cx="48" cy="4320"/>
            </a:xfrm>
            <a:prstGeom prst="rect">
              <a:avLst/>
            </a:prstGeom>
            <a:solidFill>
              <a:srgbClr val="DDDDDD"/>
            </a:solidFill>
            <a:ln w="9525">
              <a:noFill/>
              <a:miter lim="800000"/>
              <a:headEnd/>
              <a:tailEnd/>
            </a:ln>
          </p:spPr>
          <p:txBody>
            <a:bodyPr lIns="0" tIns="0" rIns="0" bIns="0"/>
            <a:lstStyle/>
            <a:p>
              <a:endParaRPr lang="en-US"/>
            </a:p>
          </p:txBody>
        </p:sp>
        <p:sp>
          <p:nvSpPr>
            <p:cNvPr id="8249" name="Rectangle 33"/>
            <p:cNvSpPr>
              <a:spLocks/>
            </p:cNvSpPr>
            <p:nvPr/>
          </p:nvSpPr>
          <p:spPr bwMode="auto">
            <a:xfrm>
              <a:off x="3072" y="6"/>
              <a:ext cx="48" cy="4320"/>
            </a:xfrm>
            <a:prstGeom prst="rect">
              <a:avLst/>
            </a:prstGeom>
            <a:solidFill>
              <a:srgbClr val="DDDDDD"/>
            </a:solidFill>
            <a:ln w="9525">
              <a:noFill/>
              <a:miter lim="800000"/>
              <a:headEnd/>
              <a:tailEnd/>
            </a:ln>
          </p:spPr>
          <p:txBody>
            <a:bodyPr lIns="0" tIns="0" rIns="0" bIns="0"/>
            <a:lstStyle/>
            <a:p>
              <a:endParaRPr lang="en-US"/>
            </a:p>
          </p:txBody>
        </p:sp>
        <p:sp>
          <p:nvSpPr>
            <p:cNvPr id="8250" name="Rectangle 34"/>
            <p:cNvSpPr>
              <a:spLocks/>
            </p:cNvSpPr>
            <p:nvPr/>
          </p:nvSpPr>
          <p:spPr bwMode="auto">
            <a:xfrm>
              <a:off x="3168" y="6"/>
              <a:ext cx="48" cy="4320"/>
            </a:xfrm>
            <a:prstGeom prst="rect">
              <a:avLst/>
            </a:prstGeom>
            <a:solidFill>
              <a:srgbClr val="DDDDDD"/>
            </a:solidFill>
            <a:ln w="9525">
              <a:noFill/>
              <a:miter lim="800000"/>
              <a:headEnd/>
              <a:tailEnd/>
            </a:ln>
          </p:spPr>
          <p:txBody>
            <a:bodyPr lIns="0" tIns="0" rIns="0" bIns="0"/>
            <a:lstStyle/>
            <a:p>
              <a:endParaRPr lang="en-US"/>
            </a:p>
          </p:txBody>
        </p:sp>
        <p:sp>
          <p:nvSpPr>
            <p:cNvPr id="8251" name="Rectangle 35"/>
            <p:cNvSpPr>
              <a:spLocks/>
            </p:cNvSpPr>
            <p:nvPr/>
          </p:nvSpPr>
          <p:spPr bwMode="auto">
            <a:xfrm>
              <a:off x="3264" y="6"/>
              <a:ext cx="48" cy="4320"/>
            </a:xfrm>
            <a:prstGeom prst="rect">
              <a:avLst/>
            </a:prstGeom>
            <a:solidFill>
              <a:srgbClr val="DDDDDD"/>
            </a:solidFill>
            <a:ln w="9525">
              <a:noFill/>
              <a:miter lim="800000"/>
              <a:headEnd/>
              <a:tailEnd/>
            </a:ln>
          </p:spPr>
          <p:txBody>
            <a:bodyPr lIns="0" tIns="0" rIns="0" bIns="0"/>
            <a:lstStyle/>
            <a:p>
              <a:endParaRPr lang="en-US"/>
            </a:p>
          </p:txBody>
        </p:sp>
        <p:sp>
          <p:nvSpPr>
            <p:cNvPr id="8252" name="Rectangle 36"/>
            <p:cNvSpPr>
              <a:spLocks/>
            </p:cNvSpPr>
            <p:nvPr/>
          </p:nvSpPr>
          <p:spPr bwMode="auto">
            <a:xfrm>
              <a:off x="3360" y="6"/>
              <a:ext cx="48" cy="4320"/>
            </a:xfrm>
            <a:prstGeom prst="rect">
              <a:avLst/>
            </a:prstGeom>
            <a:solidFill>
              <a:srgbClr val="DDDDDD"/>
            </a:solidFill>
            <a:ln w="9525">
              <a:noFill/>
              <a:miter lim="800000"/>
              <a:headEnd/>
              <a:tailEnd/>
            </a:ln>
          </p:spPr>
          <p:txBody>
            <a:bodyPr lIns="0" tIns="0" rIns="0" bIns="0"/>
            <a:lstStyle/>
            <a:p>
              <a:endParaRPr lang="en-US"/>
            </a:p>
          </p:txBody>
        </p:sp>
        <p:sp>
          <p:nvSpPr>
            <p:cNvPr id="8253" name="Rectangle 37"/>
            <p:cNvSpPr>
              <a:spLocks/>
            </p:cNvSpPr>
            <p:nvPr/>
          </p:nvSpPr>
          <p:spPr bwMode="auto">
            <a:xfrm>
              <a:off x="3456" y="6"/>
              <a:ext cx="48" cy="4320"/>
            </a:xfrm>
            <a:prstGeom prst="rect">
              <a:avLst/>
            </a:prstGeom>
            <a:solidFill>
              <a:srgbClr val="DDDDDD"/>
            </a:solidFill>
            <a:ln w="9525">
              <a:noFill/>
              <a:miter lim="800000"/>
              <a:headEnd/>
              <a:tailEnd/>
            </a:ln>
          </p:spPr>
          <p:txBody>
            <a:bodyPr lIns="0" tIns="0" rIns="0" bIns="0"/>
            <a:lstStyle/>
            <a:p>
              <a:endParaRPr lang="en-US"/>
            </a:p>
          </p:txBody>
        </p:sp>
        <p:sp>
          <p:nvSpPr>
            <p:cNvPr id="8254" name="Rectangle 38"/>
            <p:cNvSpPr>
              <a:spLocks/>
            </p:cNvSpPr>
            <p:nvPr/>
          </p:nvSpPr>
          <p:spPr bwMode="auto">
            <a:xfrm>
              <a:off x="3552" y="6"/>
              <a:ext cx="48" cy="4320"/>
            </a:xfrm>
            <a:prstGeom prst="rect">
              <a:avLst/>
            </a:prstGeom>
            <a:solidFill>
              <a:srgbClr val="DDDDDD"/>
            </a:solidFill>
            <a:ln w="9525">
              <a:noFill/>
              <a:miter lim="800000"/>
              <a:headEnd/>
              <a:tailEnd/>
            </a:ln>
          </p:spPr>
          <p:txBody>
            <a:bodyPr lIns="0" tIns="0" rIns="0" bIns="0"/>
            <a:lstStyle/>
            <a:p>
              <a:endParaRPr lang="en-US"/>
            </a:p>
          </p:txBody>
        </p:sp>
        <p:sp>
          <p:nvSpPr>
            <p:cNvPr id="8255" name="Rectangle 39"/>
            <p:cNvSpPr>
              <a:spLocks/>
            </p:cNvSpPr>
            <p:nvPr/>
          </p:nvSpPr>
          <p:spPr bwMode="auto">
            <a:xfrm>
              <a:off x="3648" y="6"/>
              <a:ext cx="48" cy="4320"/>
            </a:xfrm>
            <a:prstGeom prst="rect">
              <a:avLst/>
            </a:prstGeom>
            <a:solidFill>
              <a:srgbClr val="DDDDDD"/>
            </a:solidFill>
            <a:ln w="9525">
              <a:noFill/>
              <a:miter lim="800000"/>
              <a:headEnd/>
              <a:tailEnd/>
            </a:ln>
          </p:spPr>
          <p:txBody>
            <a:bodyPr lIns="0" tIns="0" rIns="0" bIns="0"/>
            <a:lstStyle/>
            <a:p>
              <a:endParaRPr lang="en-US"/>
            </a:p>
          </p:txBody>
        </p:sp>
        <p:sp>
          <p:nvSpPr>
            <p:cNvPr id="2" name="Rectangle 40"/>
            <p:cNvSpPr>
              <a:spLocks/>
            </p:cNvSpPr>
            <p:nvPr/>
          </p:nvSpPr>
          <p:spPr bwMode="auto">
            <a:xfrm>
              <a:off x="3744" y="6"/>
              <a:ext cx="48" cy="4320"/>
            </a:xfrm>
            <a:prstGeom prst="rect">
              <a:avLst/>
            </a:prstGeom>
            <a:solidFill>
              <a:srgbClr val="DDDDDD"/>
            </a:solidFill>
            <a:ln w="9525">
              <a:noFill/>
              <a:miter lim="800000"/>
              <a:headEnd/>
              <a:tailEnd/>
            </a:ln>
          </p:spPr>
          <p:txBody>
            <a:bodyPr lIns="0" tIns="0" rIns="0" bIns="0"/>
            <a:lstStyle/>
            <a:p>
              <a:endParaRPr lang="en-US"/>
            </a:p>
          </p:txBody>
        </p:sp>
        <p:sp>
          <p:nvSpPr>
            <p:cNvPr id="3" name="Rectangle 41"/>
            <p:cNvSpPr>
              <a:spLocks/>
            </p:cNvSpPr>
            <p:nvPr/>
          </p:nvSpPr>
          <p:spPr bwMode="auto">
            <a:xfrm>
              <a:off x="3840" y="6"/>
              <a:ext cx="48" cy="4320"/>
            </a:xfrm>
            <a:prstGeom prst="rect">
              <a:avLst/>
            </a:prstGeom>
            <a:solidFill>
              <a:srgbClr val="DDDDDD"/>
            </a:solidFill>
            <a:ln w="9525">
              <a:noFill/>
              <a:miter lim="800000"/>
              <a:headEnd/>
              <a:tailEnd/>
            </a:ln>
          </p:spPr>
          <p:txBody>
            <a:bodyPr lIns="0" tIns="0" rIns="0" bIns="0"/>
            <a:lstStyle/>
            <a:p>
              <a:endParaRPr lang="en-US"/>
            </a:p>
          </p:txBody>
        </p:sp>
        <p:sp>
          <p:nvSpPr>
            <p:cNvPr id="8258" name="Rectangle 42"/>
            <p:cNvSpPr>
              <a:spLocks/>
            </p:cNvSpPr>
            <p:nvPr/>
          </p:nvSpPr>
          <p:spPr bwMode="auto">
            <a:xfrm>
              <a:off x="3936" y="6"/>
              <a:ext cx="48" cy="4320"/>
            </a:xfrm>
            <a:prstGeom prst="rect">
              <a:avLst/>
            </a:prstGeom>
            <a:solidFill>
              <a:srgbClr val="DDDDDD"/>
            </a:solidFill>
            <a:ln w="9525">
              <a:noFill/>
              <a:miter lim="800000"/>
              <a:headEnd/>
              <a:tailEnd/>
            </a:ln>
          </p:spPr>
          <p:txBody>
            <a:bodyPr lIns="0" tIns="0" rIns="0" bIns="0"/>
            <a:lstStyle/>
            <a:p>
              <a:endParaRPr lang="en-US"/>
            </a:p>
          </p:txBody>
        </p:sp>
        <p:sp>
          <p:nvSpPr>
            <p:cNvPr id="8259" name="Rectangle 43"/>
            <p:cNvSpPr>
              <a:spLocks/>
            </p:cNvSpPr>
            <p:nvPr/>
          </p:nvSpPr>
          <p:spPr bwMode="auto">
            <a:xfrm>
              <a:off x="4032" y="6"/>
              <a:ext cx="48" cy="4320"/>
            </a:xfrm>
            <a:prstGeom prst="rect">
              <a:avLst/>
            </a:prstGeom>
            <a:solidFill>
              <a:srgbClr val="DDDDDD"/>
            </a:solidFill>
            <a:ln w="9525">
              <a:noFill/>
              <a:miter lim="800000"/>
              <a:headEnd/>
              <a:tailEnd/>
            </a:ln>
          </p:spPr>
          <p:txBody>
            <a:bodyPr lIns="0" tIns="0" rIns="0" bIns="0"/>
            <a:lstStyle/>
            <a:p>
              <a:endParaRPr lang="en-US"/>
            </a:p>
          </p:txBody>
        </p:sp>
        <p:sp>
          <p:nvSpPr>
            <p:cNvPr id="8260" name="Rectangle 44"/>
            <p:cNvSpPr>
              <a:spLocks/>
            </p:cNvSpPr>
            <p:nvPr/>
          </p:nvSpPr>
          <p:spPr bwMode="auto">
            <a:xfrm>
              <a:off x="4128" y="6"/>
              <a:ext cx="48" cy="4320"/>
            </a:xfrm>
            <a:prstGeom prst="rect">
              <a:avLst/>
            </a:prstGeom>
            <a:solidFill>
              <a:srgbClr val="DDDDDD"/>
            </a:solidFill>
            <a:ln w="9525">
              <a:noFill/>
              <a:miter lim="800000"/>
              <a:headEnd/>
              <a:tailEnd/>
            </a:ln>
          </p:spPr>
          <p:txBody>
            <a:bodyPr lIns="0" tIns="0" rIns="0" bIns="0"/>
            <a:lstStyle/>
            <a:p>
              <a:endParaRPr lang="en-US"/>
            </a:p>
          </p:txBody>
        </p:sp>
        <p:sp>
          <p:nvSpPr>
            <p:cNvPr id="8261" name="Rectangle 45"/>
            <p:cNvSpPr>
              <a:spLocks/>
            </p:cNvSpPr>
            <p:nvPr/>
          </p:nvSpPr>
          <p:spPr bwMode="auto">
            <a:xfrm>
              <a:off x="4224" y="6"/>
              <a:ext cx="48" cy="4320"/>
            </a:xfrm>
            <a:prstGeom prst="rect">
              <a:avLst/>
            </a:prstGeom>
            <a:solidFill>
              <a:srgbClr val="DDDDDD"/>
            </a:solidFill>
            <a:ln w="9525">
              <a:noFill/>
              <a:miter lim="800000"/>
              <a:headEnd/>
              <a:tailEnd/>
            </a:ln>
          </p:spPr>
          <p:txBody>
            <a:bodyPr lIns="0" tIns="0" rIns="0" bIns="0"/>
            <a:lstStyle/>
            <a:p>
              <a:endParaRPr lang="en-US"/>
            </a:p>
          </p:txBody>
        </p:sp>
        <p:sp>
          <p:nvSpPr>
            <p:cNvPr id="8262" name="Rectangle 46"/>
            <p:cNvSpPr>
              <a:spLocks/>
            </p:cNvSpPr>
            <p:nvPr/>
          </p:nvSpPr>
          <p:spPr bwMode="auto">
            <a:xfrm>
              <a:off x="4320" y="6"/>
              <a:ext cx="48" cy="4320"/>
            </a:xfrm>
            <a:prstGeom prst="rect">
              <a:avLst/>
            </a:prstGeom>
            <a:solidFill>
              <a:srgbClr val="DDDDDD"/>
            </a:solidFill>
            <a:ln w="9525">
              <a:noFill/>
              <a:miter lim="800000"/>
              <a:headEnd/>
              <a:tailEnd/>
            </a:ln>
          </p:spPr>
          <p:txBody>
            <a:bodyPr lIns="0" tIns="0" rIns="0" bIns="0"/>
            <a:lstStyle/>
            <a:p>
              <a:endParaRPr lang="en-US"/>
            </a:p>
          </p:txBody>
        </p:sp>
        <p:sp>
          <p:nvSpPr>
            <p:cNvPr id="8263" name="Rectangle 47"/>
            <p:cNvSpPr>
              <a:spLocks/>
            </p:cNvSpPr>
            <p:nvPr/>
          </p:nvSpPr>
          <p:spPr bwMode="auto">
            <a:xfrm>
              <a:off x="4416" y="6"/>
              <a:ext cx="48" cy="4320"/>
            </a:xfrm>
            <a:prstGeom prst="rect">
              <a:avLst/>
            </a:prstGeom>
            <a:solidFill>
              <a:srgbClr val="DDDDDD"/>
            </a:solidFill>
            <a:ln w="9525">
              <a:noFill/>
              <a:miter lim="800000"/>
              <a:headEnd/>
              <a:tailEnd/>
            </a:ln>
          </p:spPr>
          <p:txBody>
            <a:bodyPr lIns="0" tIns="0" rIns="0" bIns="0"/>
            <a:lstStyle/>
            <a:p>
              <a:endParaRPr lang="en-US"/>
            </a:p>
          </p:txBody>
        </p:sp>
        <p:sp>
          <p:nvSpPr>
            <p:cNvPr id="8264" name="Rectangle 48"/>
            <p:cNvSpPr>
              <a:spLocks/>
            </p:cNvSpPr>
            <p:nvPr/>
          </p:nvSpPr>
          <p:spPr bwMode="auto">
            <a:xfrm>
              <a:off x="4512" y="6"/>
              <a:ext cx="48" cy="4320"/>
            </a:xfrm>
            <a:prstGeom prst="rect">
              <a:avLst/>
            </a:prstGeom>
            <a:solidFill>
              <a:srgbClr val="DDDDDD"/>
            </a:solidFill>
            <a:ln w="9525">
              <a:noFill/>
              <a:miter lim="800000"/>
              <a:headEnd/>
              <a:tailEnd/>
            </a:ln>
          </p:spPr>
          <p:txBody>
            <a:bodyPr lIns="0" tIns="0" rIns="0" bIns="0"/>
            <a:lstStyle/>
            <a:p>
              <a:endParaRPr lang="en-US"/>
            </a:p>
          </p:txBody>
        </p:sp>
        <p:sp>
          <p:nvSpPr>
            <p:cNvPr id="8265" name="Rectangle 49"/>
            <p:cNvSpPr>
              <a:spLocks/>
            </p:cNvSpPr>
            <p:nvPr/>
          </p:nvSpPr>
          <p:spPr bwMode="auto">
            <a:xfrm>
              <a:off x="4608" y="6"/>
              <a:ext cx="48" cy="4320"/>
            </a:xfrm>
            <a:prstGeom prst="rect">
              <a:avLst/>
            </a:prstGeom>
            <a:solidFill>
              <a:srgbClr val="DDDDDD"/>
            </a:solidFill>
            <a:ln w="9525">
              <a:noFill/>
              <a:miter lim="800000"/>
              <a:headEnd/>
              <a:tailEnd/>
            </a:ln>
          </p:spPr>
          <p:txBody>
            <a:bodyPr lIns="0" tIns="0" rIns="0" bIns="0"/>
            <a:lstStyle/>
            <a:p>
              <a:endParaRPr lang="en-US"/>
            </a:p>
          </p:txBody>
        </p:sp>
        <p:sp>
          <p:nvSpPr>
            <p:cNvPr id="8266" name="Rectangle 50"/>
            <p:cNvSpPr>
              <a:spLocks/>
            </p:cNvSpPr>
            <p:nvPr/>
          </p:nvSpPr>
          <p:spPr bwMode="auto">
            <a:xfrm>
              <a:off x="4704" y="6"/>
              <a:ext cx="48" cy="4320"/>
            </a:xfrm>
            <a:prstGeom prst="rect">
              <a:avLst/>
            </a:prstGeom>
            <a:solidFill>
              <a:srgbClr val="DDDDDD"/>
            </a:solidFill>
            <a:ln w="9525">
              <a:noFill/>
              <a:miter lim="800000"/>
              <a:headEnd/>
              <a:tailEnd/>
            </a:ln>
          </p:spPr>
          <p:txBody>
            <a:bodyPr lIns="0" tIns="0" rIns="0" bIns="0"/>
            <a:lstStyle/>
            <a:p>
              <a:endParaRPr lang="en-US"/>
            </a:p>
          </p:txBody>
        </p:sp>
        <p:sp>
          <p:nvSpPr>
            <p:cNvPr id="8267" name="Rectangle 51"/>
            <p:cNvSpPr>
              <a:spLocks/>
            </p:cNvSpPr>
            <p:nvPr/>
          </p:nvSpPr>
          <p:spPr bwMode="auto">
            <a:xfrm>
              <a:off x="4800" y="6"/>
              <a:ext cx="48" cy="4320"/>
            </a:xfrm>
            <a:prstGeom prst="rect">
              <a:avLst/>
            </a:prstGeom>
            <a:solidFill>
              <a:srgbClr val="DDDDDD"/>
            </a:solidFill>
            <a:ln w="9525">
              <a:noFill/>
              <a:miter lim="800000"/>
              <a:headEnd/>
              <a:tailEnd/>
            </a:ln>
          </p:spPr>
          <p:txBody>
            <a:bodyPr lIns="0" tIns="0" rIns="0" bIns="0"/>
            <a:lstStyle/>
            <a:p>
              <a:endParaRPr lang="en-US"/>
            </a:p>
          </p:txBody>
        </p:sp>
        <p:sp>
          <p:nvSpPr>
            <p:cNvPr id="8268" name="Rectangle 52"/>
            <p:cNvSpPr>
              <a:spLocks/>
            </p:cNvSpPr>
            <p:nvPr/>
          </p:nvSpPr>
          <p:spPr bwMode="auto">
            <a:xfrm>
              <a:off x="4896" y="6"/>
              <a:ext cx="48" cy="4320"/>
            </a:xfrm>
            <a:prstGeom prst="rect">
              <a:avLst/>
            </a:prstGeom>
            <a:solidFill>
              <a:srgbClr val="DDDDDD"/>
            </a:solidFill>
            <a:ln w="9525">
              <a:noFill/>
              <a:miter lim="800000"/>
              <a:headEnd/>
              <a:tailEnd/>
            </a:ln>
          </p:spPr>
          <p:txBody>
            <a:bodyPr lIns="0" tIns="0" rIns="0" bIns="0"/>
            <a:lstStyle/>
            <a:p>
              <a:endParaRPr lang="en-US"/>
            </a:p>
          </p:txBody>
        </p:sp>
        <p:sp>
          <p:nvSpPr>
            <p:cNvPr id="8269" name="Rectangle 53"/>
            <p:cNvSpPr>
              <a:spLocks/>
            </p:cNvSpPr>
            <p:nvPr/>
          </p:nvSpPr>
          <p:spPr bwMode="auto">
            <a:xfrm>
              <a:off x="4992" y="6"/>
              <a:ext cx="48" cy="4320"/>
            </a:xfrm>
            <a:prstGeom prst="rect">
              <a:avLst/>
            </a:prstGeom>
            <a:solidFill>
              <a:srgbClr val="DDDDDD"/>
            </a:solidFill>
            <a:ln w="9525">
              <a:noFill/>
              <a:miter lim="800000"/>
              <a:headEnd/>
              <a:tailEnd/>
            </a:ln>
          </p:spPr>
          <p:txBody>
            <a:bodyPr lIns="0" tIns="0" rIns="0" bIns="0"/>
            <a:lstStyle/>
            <a:p>
              <a:endParaRPr lang="en-US"/>
            </a:p>
          </p:txBody>
        </p:sp>
        <p:sp>
          <p:nvSpPr>
            <p:cNvPr id="8270" name="Rectangle 54"/>
            <p:cNvSpPr>
              <a:spLocks/>
            </p:cNvSpPr>
            <p:nvPr/>
          </p:nvSpPr>
          <p:spPr bwMode="auto">
            <a:xfrm>
              <a:off x="5088" y="6"/>
              <a:ext cx="48" cy="4320"/>
            </a:xfrm>
            <a:prstGeom prst="rect">
              <a:avLst/>
            </a:prstGeom>
            <a:solidFill>
              <a:srgbClr val="DDDDDD"/>
            </a:solidFill>
            <a:ln w="9525">
              <a:noFill/>
              <a:miter lim="800000"/>
              <a:headEnd/>
              <a:tailEnd/>
            </a:ln>
          </p:spPr>
          <p:txBody>
            <a:bodyPr lIns="0" tIns="0" rIns="0" bIns="0"/>
            <a:lstStyle/>
            <a:p>
              <a:endParaRPr lang="en-US"/>
            </a:p>
          </p:txBody>
        </p:sp>
        <p:sp>
          <p:nvSpPr>
            <p:cNvPr id="8271" name="Rectangle 55"/>
            <p:cNvSpPr>
              <a:spLocks/>
            </p:cNvSpPr>
            <p:nvPr/>
          </p:nvSpPr>
          <p:spPr bwMode="auto">
            <a:xfrm>
              <a:off x="5184" y="6"/>
              <a:ext cx="48" cy="4320"/>
            </a:xfrm>
            <a:prstGeom prst="rect">
              <a:avLst/>
            </a:prstGeom>
            <a:solidFill>
              <a:srgbClr val="DDDDDD"/>
            </a:solidFill>
            <a:ln w="9525">
              <a:noFill/>
              <a:miter lim="800000"/>
              <a:headEnd/>
              <a:tailEnd/>
            </a:ln>
          </p:spPr>
          <p:txBody>
            <a:bodyPr lIns="0" tIns="0" rIns="0" bIns="0"/>
            <a:lstStyle/>
            <a:p>
              <a:endParaRPr lang="en-US"/>
            </a:p>
          </p:txBody>
        </p:sp>
        <p:sp>
          <p:nvSpPr>
            <p:cNvPr id="8272" name="Rectangle 56"/>
            <p:cNvSpPr>
              <a:spLocks/>
            </p:cNvSpPr>
            <p:nvPr/>
          </p:nvSpPr>
          <p:spPr bwMode="auto">
            <a:xfrm>
              <a:off x="5280" y="6"/>
              <a:ext cx="48" cy="4320"/>
            </a:xfrm>
            <a:prstGeom prst="rect">
              <a:avLst/>
            </a:prstGeom>
            <a:solidFill>
              <a:srgbClr val="DDDDDD"/>
            </a:solidFill>
            <a:ln w="9525">
              <a:noFill/>
              <a:miter lim="800000"/>
              <a:headEnd/>
              <a:tailEnd/>
            </a:ln>
          </p:spPr>
          <p:txBody>
            <a:bodyPr lIns="0" tIns="0" rIns="0" bIns="0"/>
            <a:lstStyle/>
            <a:p>
              <a:endParaRPr lang="en-US"/>
            </a:p>
          </p:txBody>
        </p:sp>
        <p:sp>
          <p:nvSpPr>
            <p:cNvPr id="8273" name="Rectangle 57"/>
            <p:cNvSpPr>
              <a:spLocks/>
            </p:cNvSpPr>
            <p:nvPr/>
          </p:nvSpPr>
          <p:spPr bwMode="auto">
            <a:xfrm>
              <a:off x="5376" y="6"/>
              <a:ext cx="48" cy="4320"/>
            </a:xfrm>
            <a:prstGeom prst="rect">
              <a:avLst/>
            </a:prstGeom>
            <a:solidFill>
              <a:srgbClr val="DDDDDD"/>
            </a:solidFill>
            <a:ln w="9525">
              <a:noFill/>
              <a:miter lim="800000"/>
              <a:headEnd/>
              <a:tailEnd/>
            </a:ln>
          </p:spPr>
          <p:txBody>
            <a:bodyPr lIns="0" tIns="0" rIns="0" bIns="0"/>
            <a:lstStyle/>
            <a:p>
              <a:endParaRPr lang="en-US"/>
            </a:p>
          </p:txBody>
        </p:sp>
        <p:sp>
          <p:nvSpPr>
            <p:cNvPr id="8274" name="Rectangle 58"/>
            <p:cNvSpPr>
              <a:spLocks/>
            </p:cNvSpPr>
            <p:nvPr/>
          </p:nvSpPr>
          <p:spPr bwMode="auto">
            <a:xfrm>
              <a:off x="5472" y="6"/>
              <a:ext cx="48" cy="4320"/>
            </a:xfrm>
            <a:prstGeom prst="rect">
              <a:avLst/>
            </a:prstGeom>
            <a:solidFill>
              <a:srgbClr val="DDDDDD"/>
            </a:solidFill>
            <a:ln w="9525">
              <a:noFill/>
              <a:miter lim="800000"/>
              <a:headEnd/>
              <a:tailEnd/>
            </a:ln>
          </p:spPr>
          <p:txBody>
            <a:bodyPr lIns="0" tIns="0" rIns="0" bIns="0"/>
            <a:lstStyle/>
            <a:p>
              <a:endParaRPr lang="en-US"/>
            </a:p>
          </p:txBody>
        </p:sp>
        <p:sp>
          <p:nvSpPr>
            <p:cNvPr id="8275" name="Rectangle 59"/>
            <p:cNvSpPr>
              <a:spLocks/>
            </p:cNvSpPr>
            <p:nvPr/>
          </p:nvSpPr>
          <p:spPr bwMode="auto">
            <a:xfrm>
              <a:off x="5568" y="6"/>
              <a:ext cx="48" cy="4320"/>
            </a:xfrm>
            <a:prstGeom prst="rect">
              <a:avLst/>
            </a:prstGeom>
            <a:solidFill>
              <a:srgbClr val="DDDDDD"/>
            </a:solidFill>
            <a:ln w="9525">
              <a:noFill/>
              <a:miter lim="800000"/>
              <a:headEnd/>
              <a:tailEnd/>
            </a:ln>
          </p:spPr>
          <p:txBody>
            <a:bodyPr lIns="0" tIns="0" rIns="0" bIns="0"/>
            <a:lstStyle/>
            <a:p>
              <a:endParaRPr lang="en-US"/>
            </a:p>
          </p:txBody>
        </p:sp>
        <p:sp>
          <p:nvSpPr>
            <p:cNvPr id="8276" name="Rectangle 60"/>
            <p:cNvSpPr>
              <a:spLocks/>
            </p:cNvSpPr>
            <p:nvPr/>
          </p:nvSpPr>
          <p:spPr bwMode="auto">
            <a:xfrm>
              <a:off x="5664" y="6"/>
              <a:ext cx="48" cy="4320"/>
            </a:xfrm>
            <a:prstGeom prst="rect">
              <a:avLst/>
            </a:prstGeom>
            <a:solidFill>
              <a:srgbClr val="DDDDDD"/>
            </a:solidFill>
            <a:ln w="9525">
              <a:noFill/>
              <a:miter lim="800000"/>
              <a:headEnd/>
              <a:tailEnd/>
            </a:ln>
          </p:spPr>
          <p:txBody>
            <a:bodyPr lIns="0" tIns="0" rIns="0" bIns="0"/>
            <a:lstStyle/>
            <a:p>
              <a:endParaRPr lang="en-US"/>
            </a:p>
          </p:txBody>
        </p:sp>
        <p:sp>
          <p:nvSpPr>
            <p:cNvPr id="8277" name="Rectangle 61"/>
            <p:cNvSpPr>
              <a:spLocks/>
            </p:cNvSpPr>
            <p:nvPr/>
          </p:nvSpPr>
          <p:spPr bwMode="auto">
            <a:xfrm>
              <a:off x="431" y="0"/>
              <a:ext cx="5331" cy="4320"/>
            </a:xfrm>
            <a:prstGeom prst="rect">
              <a:avLst/>
            </a:prstGeom>
            <a:solidFill>
              <a:schemeClr val="accent1">
                <a:alpha val="49803"/>
              </a:schemeClr>
            </a:solidFill>
            <a:ln w="9525">
              <a:noFill/>
              <a:miter lim="800000"/>
              <a:headEnd/>
              <a:tailEnd/>
            </a:ln>
          </p:spPr>
          <p:txBody>
            <a:bodyPr lIns="0" tIns="0" rIns="0" bIns="0"/>
            <a:lstStyle/>
            <a:p>
              <a:endParaRPr lang="en-US"/>
            </a:p>
          </p:txBody>
        </p:sp>
        <p:sp>
          <p:nvSpPr>
            <p:cNvPr id="8278" name="Rectangle 62"/>
            <p:cNvSpPr>
              <a:spLocks/>
            </p:cNvSpPr>
            <p:nvPr/>
          </p:nvSpPr>
          <p:spPr bwMode="auto">
            <a:xfrm>
              <a:off x="0" y="1081"/>
              <a:ext cx="4378" cy="47"/>
            </a:xfrm>
            <a:prstGeom prst="rect">
              <a:avLst/>
            </a:prstGeom>
            <a:solidFill>
              <a:srgbClr val="336699">
                <a:alpha val="49803"/>
              </a:srgbClr>
            </a:solidFill>
            <a:ln w="9525">
              <a:noFill/>
              <a:miter lim="800000"/>
              <a:headEnd/>
              <a:tailEnd/>
            </a:ln>
          </p:spPr>
          <p:txBody>
            <a:bodyPr lIns="0" tIns="0" rIns="0" bIns="0"/>
            <a:lstStyle/>
            <a:p>
              <a:endParaRPr lang="en-US"/>
            </a:p>
          </p:txBody>
        </p:sp>
      </p:grpSp>
      <p:sp>
        <p:nvSpPr>
          <p:cNvPr id="8256" name="Text Box 64"/>
          <p:cNvSpPr txBox="1">
            <a:spLocks noChangeArrowheads="1"/>
          </p:cNvSpPr>
          <p:nvPr/>
        </p:nvSpPr>
        <p:spPr bwMode="auto">
          <a:xfrm>
            <a:off x="7815263" y="6426200"/>
            <a:ext cx="312737" cy="31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b"/>
          <a:lstStyle/>
          <a:p>
            <a:pPr algn="ctr"/>
            <a:fld id="{D01D3ACA-B2F7-43A6-8DE6-21E52A735DFF}" type="slidenum">
              <a:rPr lang="en-US" sz="1400">
                <a:solidFill>
                  <a:schemeClr val="tx1"/>
                </a:solidFill>
                <a:latin typeface="Helvetica" pitchFamily="34" charset="0"/>
                <a:ea typeface="MS PGothic" pitchFamily="34" charset="-128"/>
                <a:sym typeface="Helvetica" pitchFamily="34" charset="0"/>
              </a:rPr>
              <a:pPr algn="ctr"/>
              <a:t>6</a:t>
            </a:fld>
            <a:endParaRPr lang="en-US" sz="1400">
              <a:solidFill>
                <a:schemeClr val="tx1"/>
              </a:solidFill>
              <a:latin typeface="Helvetica" pitchFamily="34" charset="0"/>
              <a:ea typeface="MS PGothic" pitchFamily="34" charset="-128"/>
              <a:sym typeface="Helvetica" pitchFamily="34" charset="0"/>
            </a:endParaRPr>
          </a:p>
        </p:txBody>
      </p:sp>
      <p:sp>
        <p:nvSpPr>
          <p:cNvPr id="8257" name="Rectangle 65"/>
          <p:cNvSpPr>
            <a:spLocks noGrp="1" noChangeArrowheads="1"/>
          </p:cNvSpPr>
          <p:nvPr>
            <p:ph type="title"/>
          </p:nvPr>
        </p:nvSpPr>
        <p:spPr>
          <a:xfrm>
            <a:off x="1295400" y="557213"/>
            <a:ext cx="8162925" cy="1347787"/>
          </a:xfrm>
        </p:spPr>
        <p:txBody>
          <a:bodyPr lIns="38100" tIns="38100" rIns="44450" bIns="38100" anchor="ctr"/>
          <a:lstStyle/>
          <a:p>
            <a:pPr marL="6350" indent="0" eaLnBrk="1" hangingPunct="1">
              <a:defRPr/>
            </a:pPr>
            <a:r>
              <a:rPr lang="en-US" sz="3600" smtClean="0">
                <a:latin typeface="Arial" charset="0"/>
                <a:cs typeface="Arial" charset="0"/>
                <a:sym typeface="Arial" charset="0"/>
              </a:rPr>
              <a:t>Supplemental Instruction (SI)</a:t>
            </a:r>
            <a:endParaRPr lang="en-US" sz="3600" smtClean="0">
              <a:latin typeface="Arial" charset="0"/>
              <a:sym typeface="Arial" charset="0"/>
            </a:endParaRPr>
          </a:p>
        </p:txBody>
      </p:sp>
      <p:sp>
        <p:nvSpPr>
          <p:cNvPr id="8196" name="Rectangle 66"/>
          <p:cNvSpPr>
            <a:spLocks/>
          </p:cNvSpPr>
          <p:nvPr/>
        </p:nvSpPr>
        <p:spPr bwMode="auto">
          <a:xfrm>
            <a:off x="3276600" y="2362200"/>
            <a:ext cx="3035300" cy="1489075"/>
          </a:xfrm>
          <a:prstGeom prst="rect">
            <a:avLst/>
          </a:prstGeom>
          <a:solidFill>
            <a:srgbClr val="FF9900"/>
          </a:solidFill>
          <a:ln w="12700">
            <a:solidFill>
              <a:schemeClr val="tx1"/>
            </a:solidFill>
            <a:round/>
            <a:headEnd/>
            <a:tailEnd/>
          </a:ln>
        </p:spPr>
        <p:txBody>
          <a:bodyPr lIns="0" tIns="0" rIns="0" bIns="0"/>
          <a:lstStyle/>
          <a:p>
            <a:endParaRPr lang="en-US"/>
          </a:p>
        </p:txBody>
      </p:sp>
      <p:grpSp>
        <p:nvGrpSpPr>
          <p:cNvPr id="8197" name="Group 69"/>
          <p:cNvGrpSpPr>
            <a:grpSpLocks/>
          </p:cNvGrpSpPr>
          <p:nvPr/>
        </p:nvGrpSpPr>
        <p:grpSpPr bwMode="auto">
          <a:xfrm>
            <a:off x="1287463" y="4500563"/>
            <a:ext cx="1003300" cy="939800"/>
            <a:chOff x="0" y="0"/>
            <a:chExt cx="632" cy="592"/>
          </a:xfrm>
        </p:grpSpPr>
        <p:sp>
          <p:nvSpPr>
            <p:cNvPr id="8215" name="Oval 67"/>
            <p:cNvSpPr>
              <a:spLocks/>
            </p:cNvSpPr>
            <p:nvPr/>
          </p:nvSpPr>
          <p:spPr bwMode="auto">
            <a:xfrm>
              <a:off x="0" y="0"/>
              <a:ext cx="632" cy="592"/>
            </a:xfrm>
            <a:prstGeom prst="ellipse">
              <a:avLst/>
            </a:prstGeom>
            <a:solidFill>
              <a:srgbClr val="FF9900"/>
            </a:solidFill>
            <a:ln w="12700">
              <a:solidFill>
                <a:schemeClr val="tx1"/>
              </a:solidFill>
              <a:round/>
              <a:headEnd/>
              <a:tailEnd/>
            </a:ln>
          </p:spPr>
          <p:txBody>
            <a:bodyPr lIns="0" tIns="0" rIns="0" bIns="0"/>
            <a:lstStyle/>
            <a:p>
              <a:endParaRPr lang="en-US"/>
            </a:p>
          </p:txBody>
        </p:sp>
        <p:sp>
          <p:nvSpPr>
            <p:cNvPr id="8216" name="Rectangle 68"/>
            <p:cNvSpPr>
              <a:spLocks/>
            </p:cNvSpPr>
            <p:nvPr/>
          </p:nvSpPr>
          <p:spPr bwMode="auto">
            <a:xfrm>
              <a:off x="216" y="172"/>
              <a:ext cx="199" cy="248"/>
            </a:xfrm>
            <a:prstGeom prst="rect">
              <a:avLst/>
            </a:prstGeom>
            <a:noFill/>
            <a:ln w="12700">
              <a:noFill/>
              <a:miter lim="800000"/>
              <a:headEnd/>
              <a:tailEnd/>
            </a:ln>
          </p:spPr>
          <p:txBody>
            <a:bodyPr wrap="none" lIns="38100" tIns="38100" rIns="77236" bIns="38100" anchor="ctr">
              <a:spAutoFit/>
            </a:bodyPr>
            <a:lstStyle/>
            <a:p>
              <a:pPr algn="ctr"/>
              <a:r>
                <a:rPr lang="en-US" sz="2200">
                  <a:solidFill>
                    <a:schemeClr val="tx1"/>
                  </a:solidFill>
                  <a:latin typeface="Arial" pitchFamily="34" charset="0"/>
                  <a:ea typeface="MS PGothic" pitchFamily="34" charset="-128"/>
                  <a:sym typeface="Arial" pitchFamily="34" charset="0"/>
                </a:rPr>
                <a:t>A</a:t>
              </a:r>
            </a:p>
          </p:txBody>
        </p:sp>
      </p:grpSp>
      <p:grpSp>
        <p:nvGrpSpPr>
          <p:cNvPr id="8198" name="Group 72"/>
          <p:cNvGrpSpPr>
            <a:grpSpLocks/>
          </p:cNvGrpSpPr>
          <p:nvPr/>
        </p:nvGrpSpPr>
        <p:grpSpPr bwMode="auto">
          <a:xfrm>
            <a:off x="3154363" y="4502150"/>
            <a:ext cx="1003300" cy="939800"/>
            <a:chOff x="0" y="0"/>
            <a:chExt cx="632" cy="592"/>
          </a:xfrm>
        </p:grpSpPr>
        <p:sp>
          <p:nvSpPr>
            <p:cNvPr id="8213" name="Oval 70"/>
            <p:cNvSpPr>
              <a:spLocks/>
            </p:cNvSpPr>
            <p:nvPr/>
          </p:nvSpPr>
          <p:spPr bwMode="auto">
            <a:xfrm>
              <a:off x="0" y="0"/>
              <a:ext cx="632" cy="592"/>
            </a:xfrm>
            <a:prstGeom prst="ellipse">
              <a:avLst/>
            </a:prstGeom>
            <a:solidFill>
              <a:srgbClr val="FF9900"/>
            </a:solidFill>
            <a:ln w="12700">
              <a:solidFill>
                <a:schemeClr val="tx1"/>
              </a:solidFill>
              <a:round/>
              <a:headEnd/>
              <a:tailEnd/>
            </a:ln>
          </p:spPr>
          <p:txBody>
            <a:bodyPr lIns="0" tIns="0" rIns="0" bIns="0"/>
            <a:lstStyle/>
            <a:p>
              <a:endParaRPr lang="en-US"/>
            </a:p>
          </p:txBody>
        </p:sp>
        <p:sp>
          <p:nvSpPr>
            <p:cNvPr id="8214" name="Rectangle 71"/>
            <p:cNvSpPr>
              <a:spLocks/>
            </p:cNvSpPr>
            <p:nvPr/>
          </p:nvSpPr>
          <p:spPr bwMode="auto">
            <a:xfrm>
              <a:off x="216" y="172"/>
              <a:ext cx="199" cy="248"/>
            </a:xfrm>
            <a:prstGeom prst="rect">
              <a:avLst/>
            </a:prstGeom>
            <a:noFill/>
            <a:ln w="12700">
              <a:noFill/>
              <a:miter lim="800000"/>
              <a:headEnd/>
              <a:tailEnd/>
            </a:ln>
          </p:spPr>
          <p:txBody>
            <a:bodyPr wrap="none" lIns="38100" tIns="38100" rIns="77236" bIns="38100" anchor="ctr">
              <a:spAutoFit/>
            </a:bodyPr>
            <a:lstStyle/>
            <a:p>
              <a:pPr algn="ctr"/>
              <a:r>
                <a:rPr lang="en-US" sz="2200">
                  <a:solidFill>
                    <a:schemeClr val="tx1"/>
                  </a:solidFill>
                  <a:latin typeface="Arial" pitchFamily="34" charset="0"/>
                  <a:ea typeface="MS PGothic" pitchFamily="34" charset="-128"/>
                  <a:sym typeface="Arial" pitchFamily="34" charset="0"/>
                </a:rPr>
                <a:t>B</a:t>
              </a:r>
            </a:p>
          </p:txBody>
        </p:sp>
      </p:grpSp>
      <p:grpSp>
        <p:nvGrpSpPr>
          <p:cNvPr id="8199" name="Group 75"/>
          <p:cNvGrpSpPr>
            <a:grpSpLocks/>
          </p:cNvGrpSpPr>
          <p:nvPr/>
        </p:nvGrpSpPr>
        <p:grpSpPr bwMode="auto">
          <a:xfrm>
            <a:off x="5180013" y="4522788"/>
            <a:ext cx="1003300" cy="939800"/>
            <a:chOff x="0" y="0"/>
            <a:chExt cx="632" cy="592"/>
          </a:xfrm>
        </p:grpSpPr>
        <p:sp>
          <p:nvSpPr>
            <p:cNvPr id="8211" name="Oval 73"/>
            <p:cNvSpPr>
              <a:spLocks/>
            </p:cNvSpPr>
            <p:nvPr/>
          </p:nvSpPr>
          <p:spPr bwMode="auto">
            <a:xfrm>
              <a:off x="0" y="0"/>
              <a:ext cx="632" cy="592"/>
            </a:xfrm>
            <a:prstGeom prst="ellipse">
              <a:avLst/>
            </a:prstGeom>
            <a:solidFill>
              <a:srgbClr val="FF9900"/>
            </a:solidFill>
            <a:ln w="12700">
              <a:solidFill>
                <a:schemeClr val="tx1"/>
              </a:solidFill>
              <a:round/>
              <a:headEnd/>
              <a:tailEnd/>
            </a:ln>
          </p:spPr>
          <p:txBody>
            <a:bodyPr lIns="0" tIns="0" rIns="0" bIns="0"/>
            <a:lstStyle/>
            <a:p>
              <a:endParaRPr lang="en-US"/>
            </a:p>
          </p:txBody>
        </p:sp>
        <p:sp>
          <p:nvSpPr>
            <p:cNvPr id="8212" name="Rectangle 74"/>
            <p:cNvSpPr>
              <a:spLocks/>
            </p:cNvSpPr>
            <p:nvPr/>
          </p:nvSpPr>
          <p:spPr bwMode="auto">
            <a:xfrm>
              <a:off x="212" y="172"/>
              <a:ext cx="207" cy="248"/>
            </a:xfrm>
            <a:prstGeom prst="rect">
              <a:avLst/>
            </a:prstGeom>
            <a:noFill/>
            <a:ln w="12700">
              <a:noFill/>
              <a:miter lim="800000"/>
              <a:headEnd/>
              <a:tailEnd/>
            </a:ln>
          </p:spPr>
          <p:txBody>
            <a:bodyPr wrap="none" lIns="38100" tIns="38100" rIns="77236" bIns="38100" anchor="ctr">
              <a:spAutoFit/>
            </a:bodyPr>
            <a:lstStyle/>
            <a:p>
              <a:pPr algn="ctr"/>
              <a:r>
                <a:rPr lang="en-US" sz="2200">
                  <a:solidFill>
                    <a:schemeClr val="tx1"/>
                  </a:solidFill>
                  <a:latin typeface="Arial" pitchFamily="34" charset="0"/>
                  <a:ea typeface="MS PGothic" pitchFamily="34" charset="-128"/>
                  <a:sym typeface="Arial" pitchFamily="34" charset="0"/>
                </a:rPr>
                <a:t>C</a:t>
              </a:r>
            </a:p>
          </p:txBody>
        </p:sp>
      </p:grpSp>
      <p:grpSp>
        <p:nvGrpSpPr>
          <p:cNvPr id="8200" name="Group 78"/>
          <p:cNvGrpSpPr>
            <a:grpSpLocks/>
          </p:cNvGrpSpPr>
          <p:nvPr/>
        </p:nvGrpSpPr>
        <p:grpSpPr bwMode="auto">
          <a:xfrm>
            <a:off x="7310438" y="4532313"/>
            <a:ext cx="1003300" cy="939800"/>
            <a:chOff x="0" y="0"/>
            <a:chExt cx="632" cy="592"/>
          </a:xfrm>
        </p:grpSpPr>
        <p:sp>
          <p:nvSpPr>
            <p:cNvPr id="8209" name="Oval 76"/>
            <p:cNvSpPr>
              <a:spLocks/>
            </p:cNvSpPr>
            <p:nvPr/>
          </p:nvSpPr>
          <p:spPr bwMode="auto">
            <a:xfrm>
              <a:off x="0" y="0"/>
              <a:ext cx="632" cy="592"/>
            </a:xfrm>
            <a:prstGeom prst="ellipse">
              <a:avLst/>
            </a:prstGeom>
            <a:solidFill>
              <a:srgbClr val="FF9900"/>
            </a:solidFill>
            <a:ln w="12700">
              <a:solidFill>
                <a:schemeClr val="tx1"/>
              </a:solidFill>
              <a:round/>
              <a:headEnd/>
              <a:tailEnd/>
            </a:ln>
          </p:spPr>
          <p:txBody>
            <a:bodyPr lIns="0" tIns="0" rIns="0" bIns="0"/>
            <a:lstStyle/>
            <a:p>
              <a:endParaRPr lang="en-US"/>
            </a:p>
          </p:txBody>
        </p:sp>
        <p:sp>
          <p:nvSpPr>
            <p:cNvPr id="8210" name="Rectangle 77"/>
            <p:cNvSpPr>
              <a:spLocks/>
            </p:cNvSpPr>
            <p:nvPr/>
          </p:nvSpPr>
          <p:spPr bwMode="auto">
            <a:xfrm>
              <a:off x="187" y="172"/>
              <a:ext cx="257" cy="248"/>
            </a:xfrm>
            <a:prstGeom prst="rect">
              <a:avLst/>
            </a:prstGeom>
            <a:noFill/>
            <a:ln w="12700">
              <a:noFill/>
              <a:miter lim="800000"/>
              <a:headEnd/>
              <a:tailEnd/>
            </a:ln>
          </p:spPr>
          <p:txBody>
            <a:bodyPr wrap="none" lIns="38100" tIns="38100" rIns="77236" bIns="38100" anchor="ctr">
              <a:spAutoFit/>
            </a:bodyPr>
            <a:lstStyle/>
            <a:p>
              <a:pPr algn="ctr"/>
              <a:r>
                <a:rPr lang="en-US" sz="2200">
                  <a:solidFill>
                    <a:schemeClr val="tx1"/>
                  </a:solidFill>
                  <a:latin typeface="Arial" pitchFamily="34" charset="0"/>
                  <a:ea typeface="MS PGothic" pitchFamily="34" charset="-128"/>
                  <a:sym typeface="Arial" pitchFamily="34" charset="0"/>
                </a:rPr>
                <a:t>D </a:t>
              </a:r>
            </a:p>
          </p:txBody>
        </p:sp>
      </p:grpSp>
      <p:sp>
        <p:nvSpPr>
          <p:cNvPr id="8201" name="Line 79"/>
          <p:cNvSpPr>
            <a:spLocks noChangeShapeType="1"/>
          </p:cNvSpPr>
          <p:nvPr/>
        </p:nvSpPr>
        <p:spPr bwMode="auto">
          <a:xfrm rot="10800000" flipH="1">
            <a:off x="2028825" y="3857625"/>
            <a:ext cx="1257300" cy="677863"/>
          </a:xfrm>
          <a:prstGeom prst="line">
            <a:avLst/>
          </a:prstGeom>
          <a:noFill/>
          <a:ln w="12700">
            <a:solidFill>
              <a:schemeClr val="tx1"/>
            </a:solidFill>
            <a:round/>
            <a:headEnd/>
            <a:tailEnd/>
          </a:ln>
        </p:spPr>
        <p:txBody>
          <a:bodyPr lIns="0" tIns="0" rIns="0" bIns="0"/>
          <a:lstStyle/>
          <a:p>
            <a:endParaRPr lang="en-ZA"/>
          </a:p>
        </p:txBody>
      </p:sp>
      <p:sp>
        <p:nvSpPr>
          <p:cNvPr id="8202" name="Line 80"/>
          <p:cNvSpPr>
            <a:spLocks noChangeShapeType="1"/>
          </p:cNvSpPr>
          <p:nvPr/>
        </p:nvSpPr>
        <p:spPr bwMode="auto">
          <a:xfrm rot="10800000" flipH="1">
            <a:off x="3673475" y="3857625"/>
            <a:ext cx="1588" cy="614363"/>
          </a:xfrm>
          <a:prstGeom prst="line">
            <a:avLst/>
          </a:prstGeom>
          <a:noFill/>
          <a:ln w="12700">
            <a:solidFill>
              <a:schemeClr val="tx1"/>
            </a:solidFill>
            <a:round/>
            <a:headEnd/>
            <a:tailEnd/>
          </a:ln>
        </p:spPr>
        <p:txBody>
          <a:bodyPr lIns="0" tIns="0" rIns="0" bIns="0"/>
          <a:lstStyle/>
          <a:p>
            <a:endParaRPr lang="en-ZA"/>
          </a:p>
        </p:txBody>
      </p:sp>
      <p:sp>
        <p:nvSpPr>
          <p:cNvPr id="8203" name="Line 81"/>
          <p:cNvSpPr>
            <a:spLocks noChangeShapeType="1"/>
          </p:cNvSpPr>
          <p:nvPr/>
        </p:nvSpPr>
        <p:spPr bwMode="auto">
          <a:xfrm rot="10800000" flipH="1">
            <a:off x="5683250" y="3857625"/>
            <a:ext cx="1588" cy="614363"/>
          </a:xfrm>
          <a:prstGeom prst="line">
            <a:avLst/>
          </a:prstGeom>
          <a:noFill/>
          <a:ln w="12700">
            <a:solidFill>
              <a:schemeClr val="tx1"/>
            </a:solidFill>
            <a:round/>
            <a:headEnd/>
            <a:tailEnd/>
          </a:ln>
        </p:spPr>
        <p:txBody>
          <a:bodyPr lIns="0" tIns="0" rIns="0" bIns="0"/>
          <a:lstStyle/>
          <a:p>
            <a:endParaRPr lang="en-ZA"/>
          </a:p>
        </p:txBody>
      </p:sp>
      <p:sp>
        <p:nvSpPr>
          <p:cNvPr id="8204" name="Line 82"/>
          <p:cNvSpPr>
            <a:spLocks noChangeShapeType="1"/>
          </p:cNvSpPr>
          <p:nvPr/>
        </p:nvSpPr>
        <p:spPr bwMode="auto">
          <a:xfrm rot="10800000">
            <a:off x="6318250" y="3857625"/>
            <a:ext cx="1292225" cy="698500"/>
          </a:xfrm>
          <a:prstGeom prst="line">
            <a:avLst/>
          </a:prstGeom>
          <a:noFill/>
          <a:ln w="12700">
            <a:solidFill>
              <a:schemeClr val="tx1"/>
            </a:solidFill>
            <a:round/>
            <a:headEnd/>
            <a:tailEnd/>
          </a:ln>
        </p:spPr>
        <p:txBody>
          <a:bodyPr lIns="0" tIns="0" rIns="0" bIns="0"/>
          <a:lstStyle/>
          <a:p>
            <a:endParaRPr lang="en-ZA"/>
          </a:p>
        </p:txBody>
      </p:sp>
      <p:sp>
        <p:nvSpPr>
          <p:cNvPr id="8205" name="Rectangle 83"/>
          <p:cNvSpPr>
            <a:spLocks/>
          </p:cNvSpPr>
          <p:nvPr/>
        </p:nvSpPr>
        <p:spPr bwMode="auto">
          <a:xfrm>
            <a:off x="4027488" y="2776538"/>
            <a:ext cx="1317625" cy="419100"/>
          </a:xfrm>
          <a:prstGeom prst="rect">
            <a:avLst/>
          </a:prstGeom>
          <a:noFill/>
          <a:ln w="12700">
            <a:noFill/>
            <a:miter lim="800000"/>
            <a:headEnd/>
            <a:tailEnd/>
          </a:ln>
        </p:spPr>
        <p:txBody>
          <a:bodyPr wrap="none" lIns="0" tIns="0" rIns="39686" bIns="0">
            <a:spAutoFit/>
          </a:bodyPr>
          <a:lstStyle/>
          <a:p>
            <a:pPr marL="38100"/>
            <a:r>
              <a:rPr lang="en-US" sz="2200">
                <a:solidFill>
                  <a:schemeClr val="tx1"/>
                </a:solidFill>
                <a:latin typeface="Arial" pitchFamily="34" charset="0"/>
                <a:ea typeface="MS PGothic" pitchFamily="34" charset="-128"/>
                <a:sym typeface="Arial" pitchFamily="34" charset="0"/>
              </a:rPr>
              <a:t>Instructor</a:t>
            </a:r>
          </a:p>
        </p:txBody>
      </p:sp>
      <p:sp>
        <p:nvSpPr>
          <p:cNvPr id="8206" name="Rectangle 84"/>
          <p:cNvSpPr>
            <a:spLocks/>
          </p:cNvSpPr>
          <p:nvPr/>
        </p:nvSpPr>
        <p:spPr bwMode="auto">
          <a:xfrm>
            <a:off x="1066800" y="5638800"/>
            <a:ext cx="7797800" cy="381000"/>
          </a:xfrm>
          <a:prstGeom prst="rect">
            <a:avLst/>
          </a:prstGeom>
          <a:noFill/>
          <a:ln w="12700">
            <a:noFill/>
            <a:miter lim="800000"/>
            <a:headEnd/>
            <a:tailEnd/>
          </a:ln>
        </p:spPr>
        <p:txBody>
          <a:bodyPr lIns="0" tIns="0" rIns="39686" bIns="0"/>
          <a:lstStyle/>
          <a:p>
            <a:pPr marL="38100"/>
            <a:r>
              <a:rPr lang="en-US" sz="2000">
                <a:solidFill>
                  <a:schemeClr val="tx1"/>
                </a:solidFill>
                <a:latin typeface="Arial" pitchFamily="34" charset="0"/>
                <a:ea typeface="MS PGothic" pitchFamily="34" charset="-128"/>
                <a:sym typeface="Arial" pitchFamily="34" charset="0"/>
              </a:rPr>
              <a:t>     Tutor A               Tutor B                 Tutor C                 Tutor D</a:t>
            </a:r>
          </a:p>
        </p:txBody>
      </p:sp>
      <p:sp>
        <p:nvSpPr>
          <p:cNvPr id="8207" name="Rectangle 85"/>
          <p:cNvSpPr>
            <a:spLocks/>
          </p:cNvSpPr>
          <p:nvPr/>
        </p:nvSpPr>
        <p:spPr bwMode="auto">
          <a:xfrm>
            <a:off x="6400800" y="1981200"/>
            <a:ext cx="1592263" cy="381000"/>
          </a:xfrm>
          <a:prstGeom prst="rect">
            <a:avLst/>
          </a:prstGeom>
          <a:noFill/>
          <a:ln w="12700">
            <a:noFill/>
            <a:miter lim="800000"/>
            <a:headEnd/>
            <a:tailEnd/>
          </a:ln>
        </p:spPr>
        <p:txBody>
          <a:bodyPr wrap="none" lIns="0" tIns="0" rIns="39686" bIns="0">
            <a:spAutoFit/>
          </a:bodyPr>
          <a:lstStyle/>
          <a:p>
            <a:pPr marL="38100"/>
            <a:r>
              <a:rPr lang="en-US" sz="2000">
                <a:solidFill>
                  <a:schemeClr val="tx1"/>
                </a:solidFill>
                <a:latin typeface="Arial" pitchFamily="34" charset="0"/>
                <a:ea typeface="MS PGothic" pitchFamily="34" charset="-128"/>
                <a:sym typeface="Arial" pitchFamily="34" charset="0"/>
              </a:rPr>
              <a:t>Mathematics</a:t>
            </a:r>
          </a:p>
        </p:txBody>
      </p:sp>
      <p:sp>
        <p:nvSpPr>
          <p:cNvPr id="8208" name="Rectangle 86"/>
          <p:cNvSpPr>
            <a:spLocks/>
          </p:cNvSpPr>
          <p:nvPr/>
        </p:nvSpPr>
        <p:spPr bwMode="auto">
          <a:xfrm>
            <a:off x="787400" y="3632200"/>
            <a:ext cx="1706563" cy="673100"/>
          </a:xfrm>
          <a:prstGeom prst="rect">
            <a:avLst/>
          </a:prstGeom>
          <a:noFill/>
          <a:ln w="12700">
            <a:noFill/>
            <a:miter lim="800000"/>
            <a:headEnd/>
            <a:tailEnd/>
          </a:ln>
        </p:spPr>
        <p:txBody>
          <a:bodyPr wrap="none" lIns="0" tIns="0" rIns="39686" bIns="0">
            <a:spAutoFit/>
          </a:bodyPr>
          <a:lstStyle/>
          <a:p>
            <a:pPr marL="38100"/>
            <a:r>
              <a:rPr lang="en-US" sz="2000">
                <a:solidFill>
                  <a:schemeClr val="tx1"/>
                </a:solidFill>
                <a:latin typeface="Arial" pitchFamily="34" charset="0"/>
                <a:ea typeface="MS PGothic" pitchFamily="34" charset="-128"/>
                <a:sym typeface="Arial" pitchFamily="34" charset="0"/>
              </a:rPr>
              <a:t>Supplemental</a:t>
            </a:r>
          </a:p>
          <a:p>
            <a:pPr marL="38100"/>
            <a:r>
              <a:rPr lang="en-US" sz="2000">
                <a:solidFill>
                  <a:schemeClr val="tx1"/>
                </a:solidFill>
                <a:latin typeface="Arial" pitchFamily="34" charset="0"/>
                <a:ea typeface="MS PGothic" pitchFamily="34" charset="-128"/>
                <a:sym typeface="Arial" pitchFamily="34" charset="0"/>
              </a:rPr>
              <a:t>Study Groups</a:t>
            </a:r>
          </a:p>
        </p:txBody>
      </p:sp>
    </p:spTree>
  </p:cSld>
  <p:clrMapOvr>
    <a:masterClrMapping/>
  </p:clrMapOvr>
  <p:transition>
    <p:cover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Slide Number Placeholder 3"/>
          <p:cNvSpPr>
            <a:spLocks noGrp="1"/>
          </p:cNvSpPr>
          <p:nvPr>
            <p:ph type="sldNum" sz="quarter" idx="10"/>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fld id="{A30BB7F5-2731-45C3-92C6-A3E9459B14F6}" type="slidenum">
              <a:rPr lang="en-US"/>
              <a:pPr/>
              <a:t>7</a:t>
            </a:fld>
            <a:endParaRPr lang="en-US"/>
          </a:p>
        </p:txBody>
      </p:sp>
      <p:grpSp>
        <p:nvGrpSpPr>
          <p:cNvPr id="9218" name="Group 63"/>
          <p:cNvGrpSpPr>
            <a:grpSpLocks/>
          </p:cNvGrpSpPr>
          <p:nvPr/>
        </p:nvGrpSpPr>
        <p:grpSpPr bwMode="auto">
          <a:xfrm>
            <a:off x="-6350" y="14288"/>
            <a:ext cx="9147175" cy="6867525"/>
            <a:chOff x="0" y="0"/>
            <a:chExt cx="5762" cy="4326"/>
          </a:xfrm>
        </p:grpSpPr>
        <p:sp>
          <p:nvSpPr>
            <p:cNvPr id="9221" name="Rectangle 1"/>
            <p:cNvSpPr>
              <a:spLocks/>
            </p:cNvSpPr>
            <p:nvPr/>
          </p:nvSpPr>
          <p:spPr bwMode="auto">
            <a:xfrm>
              <a:off x="0" y="0"/>
              <a:ext cx="48" cy="4320"/>
            </a:xfrm>
            <a:prstGeom prst="rect">
              <a:avLst/>
            </a:prstGeom>
            <a:solidFill>
              <a:srgbClr val="DDDDDD"/>
            </a:solidFill>
            <a:ln w="9525">
              <a:noFill/>
              <a:miter lim="800000"/>
              <a:headEnd/>
              <a:tailEnd/>
            </a:ln>
          </p:spPr>
          <p:txBody>
            <a:bodyPr lIns="0" tIns="0" rIns="0" bIns="0"/>
            <a:lstStyle/>
            <a:p>
              <a:endParaRPr lang="en-US"/>
            </a:p>
          </p:txBody>
        </p:sp>
        <p:sp>
          <p:nvSpPr>
            <p:cNvPr id="9222" name="Rectangle 2"/>
            <p:cNvSpPr>
              <a:spLocks/>
            </p:cNvSpPr>
            <p:nvPr/>
          </p:nvSpPr>
          <p:spPr bwMode="auto">
            <a:xfrm>
              <a:off x="96" y="6"/>
              <a:ext cx="48" cy="4320"/>
            </a:xfrm>
            <a:prstGeom prst="rect">
              <a:avLst/>
            </a:prstGeom>
            <a:solidFill>
              <a:srgbClr val="DDDDDD"/>
            </a:solidFill>
            <a:ln w="9525">
              <a:noFill/>
              <a:miter lim="800000"/>
              <a:headEnd/>
              <a:tailEnd/>
            </a:ln>
          </p:spPr>
          <p:txBody>
            <a:bodyPr lIns="0" tIns="0" rIns="0" bIns="0"/>
            <a:lstStyle/>
            <a:p>
              <a:endParaRPr lang="en-US"/>
            </a:p>
          </p:txBody>
        </p:sp>
        <p:sp>
          <p:nvSpPr>
            <p:cNvPr id="9223" name="Rectangle 3"/>
            <p:cNvSpPr>
              <a:spLocks/>
            </p:cNvSpPr>
            <p:nvPr/>
          </p:nvSpPr>
          <p:spPr bwMode="auto">
            <a:xfrm>
              <a:off x="192" y="6"/>
              <a:ext cx="48" cy="4320"/>
            </a:xfrm>
            <a:prstGeom prst="rect">
              <a:avLst/>
            </a:prstGeom>
            <a:solidFill>
              <a:srgbClr val="DDDDDD"/>
            </a:solidFill>
            <a:ln w="9525">
              <a:noFill/>
              <a:miter lim="800000"/>
              <a:headEnd/>
              <a:tailEnd/>
            </a:ln>
          </p:spPr>
          <p:txBody>
            <a:bodyPr lIns="0" tIns="0" rIns="0" bIns="0"/>
            <a:lstStyle/>
            <a:p>
              <a:endParaRPr lang="en-US"/>
            </a:p>
          </p:txBody>
        </p:sp>
        <p:sp>
          <p:nvSpPr>
            <p:cNvPr id="9224" name="Rectangle 4"/>
            <p:cNvSpPr>
              <a:spLocks/>
            </p:cNvSpPr>
            <p:nvPr/>
          </p:nvSpPr>
          <p:spPr bwMode="auto">
            <a:xfrm>
              <a:off x="288" y="6"/>
              <a:ext cx="48" cy="4320"/>
            </a:xfrm>
            <a:prstGeom prst="rect">
              <a:avLst/>
            </a:prstGeom>
            <a:solidFill>
              <a:srgbClr val="DDDDDD"/>
            </a:solidFill>
            <a:ln w="9525">
              <a:noFill/>
              <a:miter lim="800000"/>
              <a:headEnd/>
              <a:tailEnd/>
            </a:ln>
          </p:spPr>
          <p:txBody>
            <a:bodyPr lIns="0" tIns="0" rIns="0" bIns="0"/>
            <a:lstStyle/>
            <a:p>
              <a:endParaRPr lang="en-US"/>
            </a:p>
          </p:txBody>
        </p:sp>
        <p:sp>
          <p:nvSpPr>
            <p:cNvPr id="9225" name="Rectangle 5"/>
            <p:cNvSpPr>
              <a:spLocks/>
            </p:cNvSpPr>
            <p:nvPr/>
          </p:nvSpPr>
          <p:spPr bwMode="auto">
            <a:xfrm>
              <a:off x="384" y="6"/>
              <a:ext cx="48" cy="4320"/>
            </a:xfrm>
            <a:prstGeom prst="rect">
              <a:avLst/>
            </a:prstGeom>
            <a:solidFill>
              <a:srgbClr val="DDDDDD"/>
            </a:solidFill>
            <a:ln w="9525">
              <a:noFill/>
              <a:miter lim="800000"/>
              <a:headEnd/>
              <a:tailEnd/>
            </a:ln>
          </p:spPr>
          <p:txBody>
            <a:bodyPr lIns="0" tIns="0" rIns="0" bIns="0"/>
            <a:lstStyle/>
            <a:p>
              <a:endParaRPr lang="en-US"/>
            </a:p>
          </p:txBody>
        </p:sp>
        <p:sp>
          <p:nvSpPr>
            <p:cNvPr id="9226" name="Rectangle 6"/>
            <p:cNvSpPr>
              <a:spLocks/>
            </p:cNvSpPr>
            <p:nvPr/>
          </p:nvSpPr>
          <p:spPr bwMode="auto">
            <a:xfrm>
              <a:off x="480" y="6"/>
              <a:ext cx="48" cy="4320"/>
            </a:xfrm>
            <a:prstGeom prst="rect">
              <a:avLst/>
            </a:prstGeom>
            <a:solidFill>
              <a:srgbClr val="DDDDDD"/>
            </a:solidFill>
            <a:ln w="9525">
              <a:noFill/>
              <a:miter lim="800000"/>
              <a:headEnd/>
              <a:tailEnd/>
            </a:ln>
          </p:spPr>
          <p:txBody>
            <a:bodyPr lIns="0" tIns="0" rIns="0" bIns="0"/>
            <a:lstStyle/>
            <a:p>
              <a:endParaRPr lang="en-US"/>
            </a:p>
          </p:txBody>
        </p:sp>
        <p:sp>
          <p:nvSpPr>
            <p:cNvPr id="9227" name="Rectangle 7"/>
            <p:cNvSpPr>
              <a:spLocks/>
            </p:cNvSpPr>
            <p:nvPr/>
          </p:nvSpPr>
          <p:spPr bwMode="auto">
            <a:xfrm>
              <a:off x="576" y="6"/>
              <a:ext cx="48" cy="4320"/>
            </a:xfrm>
            <a:prstGeom prst="rect">
              <a:avLst/>
            </a:prstGeom>
            <a:solidFill>
              <a:srgbClr val="DDDDDD"/>
            </a:solidFill>
            <a:ln w="9525">
              <a:noFill/>
              <a:miter lim="800000"/>
              <a:headEnd/>
              <a:tailEnd/>
            </a:ln>
          </p:spPr>
          <p:txBody>
            <a:bodyPr lIns="0" tIns="0" rIns="0" bIns="0"/>
            <a:lstStyle/>
            <a:p>
              <a:endParaRPr lang="en-US"/>
            </a:p>
          </p:txBody>
        </p:sp>
        <p:sp>
          <p:nvSpPr>
            <p:cNvPr id="9228" name="Rectangle 8"/>
            <p:cNvSpPr>
              <a:spLocks/>
            </p:cNvSpPr>
            <p:nvPr/>
          </p:nvSpPr>
          <p:spPr bwMode="auto">
            <a:xfrm>
              <a:off x="672" y="6"/>
              <a:ext cx="48" cy="4320"/>
            </a:xfrm>
            <a:prstGeom prst="rect">
              <a:avLst/>
            </a:prstGeom>
            <a:solidFill>
              <a:srgbClr val="DDDDDD"/>
            </a:solidFill>
            <a:ln w="9525">
              <a:noFill/>
              <a:miter lim="800000"/>
              <a:headEnd/>
              <a:tailEnd/>
            </a:ln>
          </p:spPr>
          <p:txBody>
            <a:bodyPr lIns="0" tIns="0" rIns="0" bIns="0"/>
            <a:lstStyle/>
            <a:p>
              <a:endParaRPr lang="en-US"/>
            </a:p>
          </p:txBody>
        </p:sp>
        <p:sp>
          <p:nvSpPr>
            <p:cNvPr id="9229" name="Rectangle 9"/>
            <p:cNvSpPr>
              <a:spLocks/>
            </p:cNvSpPr>
            <p:nvPr/>
          </p:nvSpPr>
          <p:spPr bwMode="auto">
            <a:xfrm>
              <a:off x="768" y="6"/>
              <a:ext cx="48" cy="4320"/>
            </a:xfrm>
            <a:prstGeom prst="rect">
              <a:avLst/>
            </a:prstGeom>
            <a:solidFill>
              <a:srgbClr val="DDDDDD"/>
            </a:solidFill>
            <a:ln w="9525">
              <a:noFill/>
              <a:miter lim="800000"/>
              <a:headEnd/>
              <a:tailEnd/>
            </a:ln>
          </p:spPr>
          <p:txBody>
            <a:bodyPr lIns="0" tIns="0" rIns="0" bIns="0"/>
            <a:lstStyle/>
            <a:p>
              <a:endParaRPr lang="en-US"/>
            </a:p>
          </p:txBody>
        </p:sp>
        <p:sp>
          <p:nvSpPr>
            <p:cNvPr id="9230" name="Rectangle 10"/>
            <p:cNvSpPr>
              <a:spLocks/>
            </p:cNvSpPr>
            <p:nvPr/>
          </p:nvSpPr>
          <p:spPr bwMode="auto">
            <a:xfrm>
              <a:off x="864" y="6"/>
              <a:ext cx="48" cy="4320"/>
            </a:xfrm>
            <a:prstGeom prst="rect">
              <a:avLst/>
            </a:prstGeom>
            <a:solidFill>
              <a:srgbClr val="DDDDDD"/>
            </a:solidFill>
            <a:ln w="9525">
              <a:noFill/>
              <a:miter lim="800000"/>
              <a:headEnd/>
              <a:tailEnd/>
            </a:ln>
          </p:spPr>
          <p:txBody>
            <a:bodyPr lIns="0" tIns="0" rIns="0" bIns="0"/>
            <a:lstStyle/>
            <a:p>
              <a:endParaRPr lang="en-US"/>
            </a:p>
          </p:txBody>
        </p:sp>
        <p:sp>
          <p:nvSpPr>
            <p:cNvPr id="9231" name="Rectangle 11"/>
            <p:cNvSpPr>
              <a:spLocks/>
            </p:cNvSpPr>
            <p:nvPr/>
          </p:nvSpPr>
          <p:spPr bwMode="auto">
            <a:xfrm>
              <a:off x="960" y="6"/>
              <a:ext cx="48" cy="4320"/>
            </a:xfrm>
            <a:prstGeom prst="rect">
              <a:avLst/>
            </a:prstGeom>
            <a:solidFill>
              <a:srgbClr val="DDDDDD"/>
            </a:solidFill>
            <a:ln w="9525">
              <a:noFill/>
              <a:miter lim="800000"/>
              <a:headEnd/>
              <a:tailEnd/>
            </a:ln>
          </p:spPr>
          <p:txBody>
            <a:bodyPr lIns="0" tIns="0" rIns="0" bIns="0"/>
            <a:lstStyle/>
            <a:p>
              <a:endParaRPr lang="en-US"/>
            </a:p>
          </p:txBody>
        </p:sp>
        <p:sp>
          <p:nvSpPr>
            <p:cNvPr id="9232" name="Rectangle 12"/>
            <p:cNvSpPr>
              <a:spLocks/>
            </p:cNvSpPr>
            <p:nvPr/>
          </p:nvSpPr>
          <p:spPr bwMode="auto">
            <a:xfrm>
              <a:off x="1056" y="6"/>
              <a:ext cx="48" cy="4320"/>
            </a:xfrm>
            <a:prstGeom prst="rect">
              <a:avLst/>
            </a:prstGeom>
            <a:solidFill>
              <a:srgbClr val="DDDDDD"/>
            </a:solidFill>
            <a:ln w="9525">
              <a:noFill/>
              <a:miter lim="800000"/>
              <a:headEnd/>
              <a:tailEnd/>
            </a:ln>
          </p:spPr>
          <p:txBody>
            <a:bodyPr lIns="0" tIns="0" rIns="0" bIns="0"/>
            <a:lstStyle/>
            <a:p>
              <a:endParaRPr lang="en-US"/>
            </a:p>
          </p:txBody>
        </p:sp>
        <p:sp>
          <p:nvSpPr>
            <p:cNvPr id="9233" name="Rectangle 13"/>
            <p:cNvSpPr>
              <a:spLocks/>
            </p:cNvSpPr>
            <p:nvPr/>
          </p:nvSpPr>
          <p:spPr bwMode="auto">
            <a:xfrm>
              <a:off x="1152" y="6"/>
              <a:ext cx="48" cy="4320"/>
            </a:xfrm>
            <a:prstGeom prst="rect">
              <a:avLst/>
            </a:prstGeom>
            <a:solidFill>
              <a:srgbClr val="DDDDDD"/>
            </a:solidFill>
            <a:ln w="9525">
              <a:noFill/>
              <a:miter lim="800000"/>
              <a:headEnd/>
              <a:tailEnd/>
            </a:ln>
          </p:spPr>
          <p:txBody>
            <a:bodyPr lIns="0" tIns="0" rIns="0" bIns="0"/>
            <a:lstStyle/>
            <a:p>
              <a:endParaRPr lang="en-US"/>
            </a:p>
          </p:txBody>
        </p:sp>
        <p:sp>
          <p:nvSpPr>
            <p:cNvPr id="9234" name="Rectangle 14"/>
            <p:cNvSpPr>
              <a:spLocks/>
            </p:cNvSpPr>
            <p:nvPr/>
          </p:nvSpPr>
          <p:spPr bwMode="auto">
            <a:xfrm>
              <a:off x="1248" y="6"/>
              <a:ext cx="48" cy="4320"/>
            </a:xfrm>
            <a:prstGeom prst="rect">
              <a:avLst/>
            </a:prstGeom>
            <a:solidFill>
              <a:srgbClr val="DDDDDD"/>
            </a:solidFill>
            <a:ln w="9525">
              <a:noFill/>
              <a:miter lim="800000"/>
              <a:headEnd/>
              <a:tailEnd/>
            </a:ln>
          </p:spPr>
          <p:txBody>
            <a:bodyPr lIns="0" tIns="0" rIns="0" bIns="0"/>
            <a:lstStyle/>
            <a:p>
              <a:endParaRPr lang="en-US"/>
            </a:p>
          </p:txBody>
        </p:sp>
        <p:sp>
          <p:nvSpPr>
            <p:cNvPr id="9235" name="Rectangle 15"/>
            <p:cNvSpPr>
              <a:spLocks/>
            </p:cNvSpPr>
            <p:nvPr/>
          </p:nvSpPr>
          <p:spPr bwMode="auto">
            <a:xfrm>
              <a:off x="1344" y="6"/>
              <a:ext cx="48" cy="4320"/>
            </a:xfrm>
            <a:prstGeom prst="rect">
              <a:avLst/>
            </a:prstGeom>
            <a:solidFill>
              <a:srgbClr val="DDDDDD"/>
            </a:solidFill>
            <a:ln w="9525">
              <a:noFill/>
              <a:miter lim="800000"/>
              <a:headEnd/>
              <a:tailEnd/>
            </a:ln>
          </p:spPr>
          <p:txBody>
            <a:bodyPr lIns="0" tIns="0" rIns="0" bIns="0"/>
            <a:lstStyle/>
            <a:p>
              <a:endParaRPr lang="en-US"/>
            </a:p>
          </p:txBody>
        </p:sp>
        <p:sp>
          <p:nvSpPr>
            <p:cNvPr id="9236" name="Rectangle 16"/>
            <p:cNvSpPr>
              <a:spLocks/>
            </p:cNvSpPr>
            <p:nvPr/>
          </p:nvSpPr>
          <p:spPr bwMode="auto">
            <a:xfrm>
              <a:off x="1440" y="6"/>
              <a:ext cx="48" cy="4320"/>
            </a:xfrm>
            <a:prstGeom prst="rect">
              <a:avLst/>
            </a:prstGeom>
            <a:solidFill>
              <a:srgbClr val="DDDDDD"/>
            </a:solidFill>
            <a:ln w="9525">
              <a:noFill/>
              <a:miter lim="800000"/>
              <a:headEnd/>
              <a:tailEnd/>
            </a:ln>
          </p:spPr>
          <p:txBody>
            <a:bodyPr lIns="0" tIns="0" rIns="0" bIns="0"/>
            <a:lstStyle/>
            <a:p>
              <a:endParaRPr lang="en-US"/>
            </a:p>
          </p:txBody>
        </p:sp>
        <p:sp>
          <p:nvSpPr>
            <p:cNvPr id="9237" name="Rectangle 17"/>
            <p:cNvSpPr>
              <a:spLocks/>
            </p:cNvSpPr>
            <p:nvPr/>
          </p:nvSpPr>
          <p:spPr bwMode="auto">
            <a:xfrm>
              <a:off x="1536" y="6"/>
              <a:ext cx="48" cy="4320"/>
            </a:xfrm>
            <a:prstGeom prst="rect">
              <a:avLst/>
            </a:prstGeom>
            <a:solidFill>
              <a:srgbClr val="DDDDDD"/>
            </a:solidFill>
            <a:ln w="9525">
              <a:noFill/>
              <a:miter lim="800000"/>
              <a:headEnd/>
              <a:tailEnd/>
            </a:ln>
          </p:spPr>
          <p:txBody>
            <a:bodyPr lIns="0" tIns="0" rIns="0" bIns="0"/>
            <a:lstStyle/>
            <a:p>
              <a:endParaRPr lang="en-US"/>
            </a:p>
          </p:txBody>
        </p:sp>
        <p:sp>
          <p:nvSpPr>
            <p:cNvPr id="9238" name="Rectangle 18"/>
            <p:cNvSpPr>
              <a:spLocks/>
            </p:cNvSpPr>
            <p:nvPr/>
          </p:nvSpPr>
          <p:spPr bwMode="auto">
            <a:xfrm>
              <a:off x="1632" y="6"/>
              <a:ext cx="48" cy="4320"/>
            </a:xfrm>
            <a:prstGeom prst="rect">
              <a:avLst/>
            </a:prstGeom>
            <a:solidFill>
              <a:srgbClr val="DDDDDD"/>
            </a:solidFill>
            <a:ln w="9525">
              <a:noFill/>
              <a:miter lim="800000"/>
              <a:headEnd/>
              <a:tailEnd/>
            </a:ln>
          </p:spPr>
          <p:txBody>
            <a:bodyPr lIns="0" tIns="0" rIns="0" bIns="0"/>
            <a:lstStyle/>
            <a:p>
              <a:endParaRPr lang="en-US"/>
            </a:p>
          </p:txBody>
        </p:sp>
        <p:sp>
          <p:nvSpPr>
            <p:cNvPr id="9239" name="Rectangle 19"/>
            <p:cNvSpPr>
              <a:spLocks/>
            </p:cNvSpPr>
            <p:nvPr/>
          </p:nvSpPr>
          <p:spPr bwMode="auto">
            <a:xfrm>
              <a:off x="1728" y="6"/>
              <a:ext cx="48" cy="4320"/>
            </a:xfrm>
            <a:prstGeom prst="rect">
              <a:avLst/>
            </a:prstGeom>
            <a:solidFill>
              <a:srgbClr val="DDDDDD"/>
            </a:solidFill>
            <a:ln w="9525">
              <a:noFill/>
              <a:miter lim="800000"/>
              <a:headEnd/>
              <a:tailEnd/>
            </a:ln>
          </p:spPr>
          <p:txBody>
            <a:bodyPr lIns="0" tIns="0" rIns="0" bIns="0"/>
            <a:lstStyle/>
            <a:p>
              <a:endParaRPr lang="en-US"/>
            </a:p>
          </p:txBody>
        </p:sp>
        <p:sp>
          <p:nvSpPr>
            <p:cNvPr id="9240" name="Rectangle 20"/>
            <p:cNvSpPr>
              <a:spLocks/>
            </p:cNvSpPr>
            <p:nvPr/>
          </p:nvSpPr>
          <p:spPr bwMode="auto">
            <a:xfrm>
              <a:off x="1824" y="6"/>
              <a:ext cx="48" cy="4320"/>
            </a:xfrm>
            <a:prstGeom prst="rect">
              <a:avLst/>
            </a:prstGeom>
            <a:solidFill>
              <a:srgbClr val="DDDDDD"/>
            </a:solidFill>
            <a:ln w="9525">
              <a:noFill/>
              <a:miter lim="800000"/>
              <a:headEnd/>
              <a:tailEnd/>
            </a:ln>
          </p:spPr>
          <p:txBody>
            <a:bodyPr lIns="0" tIns="0" rIns="0" bIns="0"/>
            <a:lstStyle/>
            <a:p>
              <a:endParaRPr lang="en-US"/>
            </a:p>
          </p:txBody>
        </p:sp>
        <p:sp>
          <p:nvSpPr>
            <p:cNvPr id="9241" name="Rectangle 21"/>
            <p:cNvSpPr>
              <a:spLocks/>
            </p:cNvSpPr>
            <p:nvPr/>
          </p:nvSpPr>
          <p:spPr bwMode="auto">
            <a:xfrm>
              <a:off x="1920" y="6"/>
              <a:ext cx="48" cy="4320"/>
            </a:xfrm>
            <a:prstGeom prst="rect">
              <a:avLst/>
            </a:prstGeom>
            <a:solidFill>
              <a:srgbClr val="DDDDDD"/>
            </a:solidFill>
            <a:ln w="9525">
              <a:noFill/>
              <a:miter lim="800000"/>
              <a:headEnd/>
              <a:tailEnd/>
            </a:ln>
          </p:spPr>
          <p:txBody>
            <a:bodyPr lIns="0" tIns="0" rIns="0" bIns="0"/>
            <a:lstStyle/>
            <a:p>
              <a:endParaRPr lang="en-US"/>
            </a:p>
          </p:txBody>
        </p:sp>
        <p:sp>
          <p:nvSpPr>
            <p:cNvPr id="9242" name="Rectangle 22"/>
            <p:cNvSpPr>
              <a:spLocks/>
            </p:cNvSpPr>
            <p:nvPr/>
          </p:nvSpPr>
          <p:spPr bwMode="auto">
            <a:xfrm>
              <a:off x="2016" y="6"/>
              <a:ext cx="48" cy="4320"/>
            </a:xfrm>
            <a:prstGeom prst="rect">
              <a:avLst/>
            </a:prstGeom>
            <a:solidFill>
              <a:srgbClr val="DDDDDD"/>
            </a:solidFill>
            <a:ln w="9525">
              <a:noFill/>
              <a:miter lim="800000"/>
              <a:headEnd/>
              <a:tailEnd/>
            </a:ln>
          </p:spPr>
          <p:txBody>
            <a:bodyPr lIns="0" tIns="0" rIns="0" bIns="0"/>
            <a:lstStyle/>
            <a:p>
              <a:endParaRPr lang="en-US"/>
            </a:p>
          </p:txBody>
        </p:sp>
        <p:sp>
          <p:nvSpPr>
            <p:cNvPr id="9243" name="Rectangle 23"/>
            <p:cNvSpPr>
              <a:spLocks/>
            </p:cNvSpPr>
            <p:nvPr/>
          </p:nvSpPr>
          <p:spPr bwMode="auto">
            <a:xfrm>
              <a:off x="2112" y="6"/>
              <a:ext cx="48" cy="4320"/>
            </a:xfrm>
            <a:prstGeom prst="rect">
              <a:avLst/>
            </a:prstGeom>
            <a:solidFill>
              <a:srgbClr val="DDDDDD"/>
            </a:solidFill>
            <a:ln w="9525">
              <a:noFill/>
              <a:miter lim="800000"/>
              <a:headEnd/>
              <a:tailEnd/>
            </a:ln>
          </p:spPr>
          <p:txBody>
            <a:bodyPr lIns="0" tIns="0" rIns="0" bIns="0"/>
            <a:lstStyle/>
            <a:p>
              <a:endParaRPr lang="en-US"/>
            </a:p>
          </p:txBody>
        </p:sp>
        <p:sp>
          <p:nvSpPr>
            <p:cNvPr id="9244" name="Rectangle 24"/>
            <p:cNvSpPr>
              <a:spLocks/>
            </p:cNvSpPr>
            <p:nvPr/>
          </p:nvSpPr>
          <p:spPr bwMode="auto">
            <a:xfrm>
              <a:off x="2208" y="6"/>
              <a:ext cx="48" cy="4320"/>
            </a:xfrm>
            <a:prstGeom prst="rect">
              <a:avLst/>
            </a:prstGeom>
            <a:solidFill>
              <a:srgbClr val="DDDDDD"/>
            </a:solidFill>
            <a:ln w="9525">
              <a:noFill/>
              <a:miter lim="800000"/>
              <a:headEnd/>
              <a:tailEnd/>
            </a:ln>
          </p:spPr>
          <p:txBody>
            <a:bodyPr lIns="0" tIns="0" rIns="0" bIns="0"/>
            <a:lstStyle/>
            <a:p>
              <a:endParaRPr lang="en-US"/>
            </a:p>
          </p:txBody>
        </p:sp>
        <p:sp>
          <p:nvSpPr>
            <p:cNvPr id="9245" name="Rectangle 25"/>
            <p:cNvSpPr>
              <a:spLocks/>
            </p:cNvSpPr>
            <p:nvPr/>
          </p:nvSpPr>
          <p:spPr bwMode="auto">
            <a:xfrm>
              <a:off x="2304" y="6"/>
              <a:ext cx="48" cy="4320"/>
            </a:xfrm>
            <a:prstGeom prst="rect">
              <a:avLst/>
            </a:prstGeom>
            <a:solidFill>
              <a:srgbClr val="DDDDDD"/>
            </a:solidFill>
            <a:ln w="9525">
              <a:noFill/>
              <a:miter lim="800000"/>
              <a:headEnd/>
              <a:tailEnd/>
            </a:ln>
          </p:spPr>
          <p:txBody>
            <a:bodyPr lIns="0" tIns="0" rIns="0" bIns="0"/>
            <a:lstStyle/>
            <a:p>
              <a:endParaRPr lang="en-US"/>
            </a:p>
          </p:txBody>
        </p:sp>
        <p:sp>
          <p:nvSpPr>
            <p:cNvPr id="9246" name="Rectangle 26"/>
            <p:cNvSpPr>
              <a:spLocks/>
            </p:cNvSpPr>
            <p:nvPr/>
          </p:nvSpPr>
          <p:spPr bwMode="auto">
            <a:xfrm>
              <a:off x="2400" y="6"/>
              <a:ext cx="48" cy="4320"/>
            </a:xfrm>
            <a:prstGeom prst="rect">
              <a:avLst/>
            </a:prstGeom>
            <a:solidFill>
              <a:srgbClr val="DDDDDD"/>
            </a:solidFill>
            <a:ln w="9525">
              <a:noFill/>
              <a:miter lim="800000"/>
              <a:headEnd/>
              <a:tailEnd/>
            </a:ln>
          </p:spPr>
          <p:txBody>
            <a:bodyPr lIns="0" tIns="0" rIns="0" bIns="0"/>
            <a:lstStyle/>
            <a:p>
              <a:endParaRPr lang="en-US"/>
            </a:p>
          </p:txBody>
        </p:sp>
        <p:sp>
          <p:nvSpPr>
            <p:cNvPr id="9247" name="Rectangle 27"/>
            <p:cNvSpPr>
              <a:spLocks/>
            </p:cNvSpPr>
            <p:nvPr/>
          </p:nvSpPr>
          <p:spPr bwMode="auto">
            <a:xfrm>
              <a:off x="2496" y="6"/>
              <a:ext cx="48" cy="4320"/>
            </a:xfrm>
            <a:prstGeom prst="rect">
              <a:avLst/>
            </a:prstGeom>
            <a:solidFill>
              <a:srgbClr val="DDDDDD"/>
            </a:solidFill>
            <a:ln w="9525">
              <a:noFill/>
              <a:miter lim="800000"/>
              <a:headEnd/>
              <a:tailEnd/>
            </a:ln>
          </p:spPr>
          <p:txBody>
            <a:bodyPr lIns="0" tIns="0" rIns="0" bIns="0"/>
            <a:lstStyle/>
            <a:p>
              <a:endParaRPr lang="en-US"/>
            </a:p>
          </p:txBody>
        </p:sp>
        <p:sp>
          <p:nvSpPr>
            <p:cNvPr id="9248" name="Rectangle 28"/>
            <p:cNvSpPr>
              <a:spLocks/>
            </p:cNvSpPr>
            <p:nvPr/>
          </p:nvSpPr>
          <p:spPr bwMode="auto">
            <a:xfrm>
              <a:off x="2592" y="6"/>
              <a:ext cx="48" cy="4320"/>
            </a:xfrm>
            <a:prstGeom prst="rect">
              <a:avLst/>
            </a:prstGeom>
            <a:solidFill>
              <a:srgbClr val="DDDDDD"/>
            </a:solidFill>
            <a:ln w="9525">
              <a:noFill/>
              <a:miter lim="800000"/>
              <a:headEnd/>
              <a:tailEnd/>
            </a:ln>
          </p:spPr>
          <p:txBody>
            <a:bodyPr lIns="0" tIns="0" rIns="0" bIns="0"/>
            <a:lstStyle/>
            <a:p>
              <a:endParaRPr lang="en-US"/>
            </a:p>
          </p:txBody>
        </p:sp>
        <p:sp>
          <p:nvSpPr>
            <p:cNvPr id="9249" name="Rectangle 29"/>
            <p:cNvSpPr>
              <a:spLocks/>
            </p:cNvSpPr>
            <p:nvPr/>
          </p:nvSpPr>
          <p:spPr bwMode="auto">
            <a:xfrm>
              <a:off x="2688" y="6"/>
              <a:ext cx="48" cy="4320"/>
            </a:xfrm>
            <a:prstGeom prst="rect">
              <a:avLst/>
            </a:prstGeom>
            <a:solidFill>
              <a:srgbClr val="DDDDDD"/>
            </a:solidFill>
            <a:ln w="9525">
              <a:noFill/>
              <a:miter lim="800000"/>
              <a:headEnd/>
              <a:tailEnd/>
            </a:ln>
          </p:spPr>
          <p:txBody>
            <a:bodyPr lIns="0" tIns="0" rIns="0" bIns="0"/>
            <a:lstStyle/>
            <a:p>
              <a:endParaRPr lang="en-US"/>
            </a:p>
          </p:txBody>
        </p:sp>
        <p:sp>
          <p:nvSpPr>
            <p:cNvPr id="9250" name="Rectangle 30"/>
            <p:cNvSpPr>
              <a:spLocks/>
            </p:cNvSpPr>
            <p:nvPr/>
          </p:nvSpPr>
          <p:spPr bwMode="auto">
            <a:xfrm>
              <a:off x="2784" y="6"/>
              <a:ext cx="48" cy="4320"/>
            </a:xfrm>
            <a:prstGeom prst="rect">
              <a:avLst/>
            </a:prstGeom>
            <a:solidFill>
              <a:srgbClr val="DDDDDD"/>
            </a:solidFill>
            <a:ln w="9525">
              <a:noFill/>
              <a:miter lim="800000"/>
              <a:headEnd/>
              <a:tailEnd/>
            </a:ln>
          </p:spPr>
          <p:txBody>
            <a:bodyPr lIns="0" tIns="0" rIns="0" bIns="0"/>
            <a:lstStyle/>
            <a:p>
              <a:endParaRPr lang="en-US"/>
            </a:p>
          </p:txBody>
        </p:sp>
        <p:sp>
          <p:nvSpPr>
            <p:cNvPr id="9251" name="Rectangle 31"/>
            <p:cNvSpPr>
              <a:spLocks/>
            </p:cNvSpPr>
            <p:nvPr/>
          </p:nvSpPr>
          <p:spPr bwMode="auto">
            <a:xfrm>
              <a:off x="2880" y="6"/>
              <a:ext cx="48" cy="4320"/>
            </a:xfrm>
            <a:prstGeom prst="rect">
              <a:avLst/>
            </a:prstGeom>
            <a:solidFill>
              <a:srgbClr val="DDDDDD"/>
            </a:solidFill>
            <a:ln w="9525">
              <a:noFill/>
              <a:miter lim="800000"/>
              <a:headEnd/>
              <a:tailEnd/>
            </a:ln>
          </p:spPr>
          <p:txBody>
            <a:bodyPr lIns="0" tIns="0" rIns="0" bIns="0"/>
            <a:lstStyle/>
            <a:p>
              <a:endParaRPr lang="en-US"/>
            </a:p>
          </p:txBody>
        </p:sp>
        <p:sp>
          <p:nvSpPr>
            <p:cNvPr id="9252" name="Rectangle 32"/>
            <p:cNvSpPr>
              <a:spLocks/>
            </p:cNvSpPr>
            <p:nvPr/>
          </p:nvSpPr>
          <p:spPr bwMode="auto">
            <a:xfrm>
              <a:off x="2976" y="6"/>
              <a:ext cx="48" cy="4320"/>
            </a:xfrm>
            <a:prstGeom prst="rect">
              <a:avLst/>
            </a:prstGeom>
            <a:solidFill>
              <a:srgbClr val="DDDDDD"/>
            </a:solidFill>
            <a:ln w="9525">
              <a:noFill/>
              <a:miter lim="800000"/>
              <a:headEnd/>
              <a:tailEnd/>
            </a:ln>
          </p:spPr>
          <p:txBody>
            <a:bodyPr lIns="0" tIns="0" rIns="0" bIns="0"/>
            <a:lstStyle/>
            <a:p>
              <a:endParaRPr lang="en-US"/>
            </a:p>
          </p:txBody>
        </p:sp>
        <p:sp>
          <p:nvSpPr>
            <p:cNvPr id="9253" name="Rectangle 33"/>
            <p:cNvSpPr>
              <a:spLocks/>
            </p:cNvSpPr>
            <p:nvPr/>
          </p:nvSpPr>
          <p:spPr bwMode="auto">
            <a:xfrm>
              <a:off x="3072" y="6"/>
              <a:ext cx="48" cy="4320"/>
            </a:xfrm>
            <a:prstGeom prst="rect">
              <a:avLst/>
            </a:prstGeom>
            <a:solidFill>
              <a:srgbClr val="DDDDDD"/>
            </a:solidFill>
            <a:ln w="9525">
              <a:noFill/>
              <a:miter lim="800000"/>
              <a:headEnd/>
              <a:tailEnd/>
            </a:ln>
          </p:spPr>
          <p:txBody>
            <a:bodyPr lIns="0" tIns="0" rIns="0" bIns="0"/>
            <a:lstStyle/>
            <a:p>
              <a:endParaRPr lang="en-US"/>
            </a:p>
          </p:txBody>
        </p:sp>
        <p:sp>
          <p:nvSpPr>
            <p:cNvPr id="9254" name="Rectangle 34"/>
            <p:cNvSpPr>
              <a:spLocks/>
            </p:cNvSpPr>
            <p:nvPr/>
          </p:nvSpPr>
          <p:spPr bwMode="auto">
            <a:xfrm>
              <a:off x="3168" y="6"/>
              <a:ext cx="48" cy="4320"/>
            </a:xfrm>
            <a:prstGeom prst="rect">
              <a:avLst/>
            </a:prstGeom>
            <a:solidFill>
              <a:srgbClr val="DDDDDD"/>
            </a:solidFill>
            <a:ln w="9525">
              <a:noFill/>
              <a:miter lim="800000"/>
              <a:headEnd/>
              <a:tailEnd/>
            </a:ln>
          </p:spPr>
          <p:txBody>
            <a:bodyPr lIns="0" tIns="0" rIns="0" bIns="0"/>
            <a:lstStyle/>
            <a:p>
              <a:endParaRPr lang="en-US"/>
            </a:p>
          </p:txBody>
        </p:sp>
        <p:sp>
          <p:nvSpPr>
            <p:cNvPr id="9255" name="Rectangle 35"/>
            <p:cNvSpPr>
              <a:spLocks/>
            </p:cNvSpPr>
            <p:nvPr/>
          </p:nvSpPr>
          <p:spPr bwMode="auto">
            <a:xfrm>
              <a:off x="3264" y="6"/>
              <a:ext cx="48" cy="4320"/>
            </a:xfrm>
            <a:prstGeom prst="rect">
              <a:avLst/>
            </a:prstGeom>
            <a:solidFill>
              <a:srgbClr val="DDDDDD"/>
            </a:solidFill>
            <a:ln w="9525">
              <a:noFill/>
              <a:miter lim="800000"/>
              <a:headEnd/>
              <a:tailEnd/>
            </a:ln>
          </p:spPr>
          <p:txBody>
            <a:bodyPr lIns="0" tIns="0" rIns="0" bIns="0"/>
            <a:lstStyle/>
            <a:p>
              <a:endParaRPr lang="en-US"/>
            </a:p>
          </p:txBody>
        </p:sp>
        <p:sp>
          <p:nvSpPr>
            <p:cNvPr id="9256" name="Rectangle 36"/>
            <p:cNvSpPr>
              <a:spLocks/>
            </p:cNvSpPr>
            <p:nvPr/>
          </p:nvSpPr>
          <p:spPr bwMode="auto">
            <a:xfrm>
              <a:off x="3360" y="6"/>
              <a:ext cx="48" cy="4320"/>
            </a:xfrm>
            <a:prstGeom prst="rect">
              <a:avLst/>
            </a:prstGeom>
            <a:solidFill>
              <a:srgbClr val="DDDDDD"/>
            </a:solidFill>
            <a:ln w="9525">
              <a:noFill/>
              <a:miter lim="800000"/>
              <a:headEnd/>
              <a:tailEnd/>
            </a:ln>
          </p:spPr>
          <p:txBody>
            <a:bodyPr lIns="0" tIns="0" rIns="0" bIns="0"/>
            <a:lstStyle/>
            <a:p>
              <a:endParaRPr lang="en-US"/>
            </a:p>
          </p:txBody>
        </p:sp>
        <p:sp>
          <p:nvSpPr>
            <p:cNvPr id="9257" name="Rectangle 37"/>
            <p:cNvSpPr>
              <a:spLocks/>
            </p:cNvSpPr>
            <p:nvPr/>
          </p:nvSpPr>
          <p:spPr bwMode="auto">
            <a:xfrm>
              <a:off x="3456" y="6"/>
              <a:ext cx="48" cy="4320"/>
            </a:xfrm>
            <a:prstGeom prst="rect">
              <a:avLst/>
            </a:prstGeom>
            <a:solidFill>
              <a:srgbClr val="DDDDDD"/>
            </a:solidFill>
            <a:ln w="9525">
              <a:noFill/>
              <a:miter lim="800000"/>
              <a:headEnd/>
              <a:tailEnd/>
            </a:ln>
          </p:spPr>
          <p:txBody>
            <a:bodyPr lIns="0" tIns="0" rIns="0" bIns="0"/>
            <a:lstStyle/>
            <a:p>
              <a:endParaRPr lang="en-US"/>
            </a:p>
          </p:txBody>
        </p:sp>
        <p:sp>
          <p:nvSpPr>
            <p:cNvPr id="9258" name="Rectangle 38"/>
            <p:cNvSpPr>
              <a:spLocks/>
            </p:cNvSpPr>
            <p:nvPr/>
          </p:nvSpPr>
          <p:spPr bwMode="auto">
            <a:xfrm>
              <a:off x="3552" y="6"/>
              <a:ext cx="48" cy="4320"/>
            </a:xfrm>
            <a:prstGeom prst="rect">
              <a:avLst/>
            </a:prstGeom>
            <a:solidFill>
              <a:srgbClr val="DDDDDD"/>
            </a:solidFill>
            <a:ln w="9525">
              <a:noFill/>
              <a:miter lim="800000"/>
              <a:headEnd/>
              <a:tailEnd/>
            </a:ln>
          </p:spPr>
          <p:txBody>
            <a:bodyPr lIns="0" tIns="0" rIns="0" bIns="0"/>
            <a:lstStyle/>
            <a:p>
              <a:endParaRPr lang="en-US"/>
            </a:p>
          </p:txBody>
        </p:sp>
        <p:sp>
          <p:nvSpPr>
            <p:cNvPr id="9259" name="Rectangle 39"/>
            <p:cNvSpPr>
              <a:spLocks/>
            </p:cNvSpPr>
            <p:nvPr/>
          </p:nvSpPr>
          <p:spPr bwMode="auto">
            <a:xfrm>
              <a:off x="3648" y="6"/>
              <a:ext cx="48" cy="4320"/>
            </a:xfrm>
            <a:prstGeom prst="rect">
              <a:avLst/>
            </a:prstGeom>
            <a:solidFill>
              <a:srgbClr val="DDDDDD"/>
            </a:solidFill>
            <a:ln w="9525">
              <a:noFill/>
              <a:miter lim="800000"/>
              <a:headEnd/>
              <a:tailEnd/>
            </a:ln>
          </p:spPr>
          <p:txBody>
            <a:bodyPr lIns="0" tIns="0" rIns="0" bIns="0"/>
            <a:lstStyle/>
            <a:p>
              <a:endParaRPr lang="en-US"/>
            </a:p>
          </p:txBody>
        </p:sp>
        <p:sp>
          <p:nvSpPr>
            <p:cNvPr id="9260" name="Rectangle 40"/>
            <p:cNvSpPr>
              <a:spLocks/>
            </p:cNvSpPr>
            <p:nvPr/>
          </p:nvSpPr>
          <p:spPr bwMode="auto">
            <a:xfrm>
              <a:off x="3744" y="6"/>
              <a:ext cx="48" cy="4320"/>
            </a:xfrm>
            <a:prstGeom prst="rect">
              <a:avLst/>
            </a:prstGeom>
            <a:solidFill>
              <a:srgbClr val="DDDDDD"/>
            </a:solidFill>
            <a:ln w="9525">
              <a:noFill/>
              <a:miter lim="800000"/>
              <a:headEnd/>
              <a:tailEnd/>
            </a:ln>
          </p:spPr>
          <p:txBody>
            <a:bodyPr lIns="0" tIns="0" rIns="0" bIns="0"/>
            <a:lstStyle/>
            <a:p>
              <a:endParaRPr lang="en-US"/>
            </a:p>
          </p:txBody>
        </p:sp>
        <p:sp>
          <p:nvSpPr>
            <p:cNvPr id="9261" name="Rectangle 41"/>
            <p:cNvSpPr>
              <a:spLocks/>
            </p:cNvSpPr>
            <p:nvPr/>
          </p:nvSpPr>
          <p:spPr bwMode="auto">
            <a:xfrm>
              <a:off x="3840" y="6"/>
              <a:ext cx="48" cy="4320"/>
            </a:xfrm>
            <a:prstGeom prst="rect">
              <a:avLst/>
            </a:prstGeom>
            <a:solidFill>
              <a:srgbClr val="DDDDDD"/>
            </a:solidFill>
            <a:ln w="9525">
              <a:noFill/>
              <a:miter lim="800000"/>
              <a:headEnd/>
              <a:tailEnd/>
            </a:ln>
          </p:spPr>
          <p:txBody>
            <a:bodyPr lIns="0" tIns="0" rIns="0" bIns="0"/>
            <a:lstStyle/>
            <a:p>
              <a:endParaRPr lang="en-US"/>
            </a:p>
          </p:txBody>
        </p:sp>
        <p:sp>
          <p:nvSpPr>
            <p:cNvPr id="9262" name="Rectangle 42"/>
            <p:cNvSpPr>
              <a:spLocks/>
            </p:cNvSpPr>
            <p:nvPr/>
          </p:nvSpPr>
          <p:spPr bwMode="auto">
            <a:xfrm>
              <a:off x="3936" y="6"/>
              <a:ext cx="48" cy="4320"/>
            </a:xfrm>
            <a:prstGeom prst="rect">
              <a:avLst/>
            </a:prstGeom>
            <a:solidFill>
              <a:srgbClr val="DDDDDD"/>
            </a:solidFill>
            <a:ln w="9525">
              <a:noFill/>
              <a:miter lim="800000"/>
              <a:headEnd/>
              <a:tailEnd/>
            </a:ln>
          </p:spPr>
          <p:txBody>
            <a:bodyPr lIns="0" tIns="0" rIns="0" bIns="0"/>
            <a:lstStyle/>
            <a:p>
              <a:endParaRPr lang="en-US"/>
            </a:p>
          </p:txBody>
        </p:sp>
        <p:sp>
          <p:nvSpPr>
            <p:cNvPr id="9263" name="Rectangle 43"/>
            <p:cNvSpPr>
              <a:spLocks/>
            </p:cNvSpPr>
            <p:nvPr/>
          </p:nvSpPr>
          <p:spPr bwMode="auto">
            <a:xfrm>
              <a:off x="4032" y="6"/>
              <a:ext cx="48" cy="4320"/>
            </a:xfrm>
            <a:prstGeom prst="rect">
              <a:avLst/>
            </a:prstGeom>
            <a:solidFill>
              <a:srgbClr val="DDDDDD"/>
            </a:solidFill>
            <a:ln w="9525">
              <a:noFill/>
              <a:miter lim="800000"/>
              <a:headEnd/>
              <a:tailEnd/>
            </a:ln>
          </p:spPr>
          <p:txBody>
            <a:bodyPr lIns="0" tIns="0" rIns="0" bIns="0"/>
            <a:lstStyle/>
            <a:p>
              <a:endParaRPr lang="en-US"/>
            </a:p>
          </p:txBody>
        </p:sp>
        <p:sp>
          <p:nvSpPr>
            <p:cNvPr id="9264" name="Rectangle 44"/>
            <p:cNvSpPr>
              <a:spLocks/>
            </p:cNvSpPr>
            <p:nvPr/>
          </p:nvSpPr>
          <p:spPr bwMode="auto">
            <a:xfrm>
              <a:off x="4128" y="6"/>
              <a:ext cx="48" cy="4320"/>
            </a:xfrm>
            <a:prstGeom prst="rect">
              <a:avLst/>
            </a:prstGeom>
            <a:solidFill>
              <a:srgbClr val="DDDDDD"/>
            </a:solidFill>
            <a:ln w="9525">
              <a:noFill/>
              <a:miter lim="800000"/>
              <a:headEnd/>
              <a:tailEnd/>
            </a:ln>
          </p:spPr>
          <p:txBody>
            <a:bodyPr lIns="0" tIns="0" rIns="0" bIns="0"/>
            <a:lstStyle/>
            <a:p>
              <a:endParaRPr lang="en-US"/>
            </a:p>
          </p:txBody>
        </p:sp>
        <p:sp>
          <p:nvSpPr>
            <p:cNvPr id="9265" name="Rectangle 45"/>
            <p:cNvSpPr>
              <a:spLocks/>
            </p:cNvSpPr>
            <p:nvPr/>
          </p:nvSpPr>
          <p:spPr bwMode="auto">
            <a:xfrm>
              <a:off x="4224" y="6"/>
              <a:ext cx="48" cy="4320"/>
            </a:xfrm>
            <a:prstGeom prst="rect">
              <a:avLst/>
            </a:prstGeom>
            <a:solidFill>
              <a:srgbClr val="DDDDDD"/>
            </a:solidFill>
            <a:ln w="9525">
              <a:noFill/>
              <a:miter lim="800000"/>
              <a:headEnd/>
              <a:tailEnd/>
            </a:ln>
          </p:spPr>
          <p:txBody>
            <a:bodyPr lIns="0" tIns="0" rIns="0" bIns="0"/>
            <a:lstStyle/>
            <a:p>
              <a:endParaRPr lang="en-US"/>
            </a:p>
          </p:txBody>
        </p:sp>
        <p:sp>
          <p:nvSpPr>
            <p:cNvPr id="9266" name="Rectangle 46"/>
            <p:cNvSpPr>
              <a:spLocks/>
            </p:cNvSpPr>
            <p:nvPr/>
          </p:nvSpPr>
          <p:spPr bwMode="auto">
            <a:xfrm>
              <a:off x="4320" y="6"/>
              <a:ext cx="48" cy="4320"/>
            </a:xfrm>
            <a:prstGeom prst="rect">
              <a:avLst/>
            </a:prstGeom>
            <a:solidFill>
              <a:srgbClr val="DDDDDD"/>
            </a:solidFill>
            <a:ln w="9525">
              <a:noFill/>
              <a:miter lim="800000"/>
              <a:headEnd/>
              <a:tailEnd/>
            </a:ln>
          </p:spPr>
          <p:txBody>
            <a:bodyPr lIns="0" tIns="0" rIns="0" bIns="0"/>
            <a:lstStyle/>
            <a:p>
              <a:endParaRPr lang="en-US"/>
            </a:p>
          </p:txBody>
        </p:sp>
        <p:sp>
          <p:nvSpPr>
            <p:cNvPr id="9267" name="Rectangle 47"/>
            <p:cNvSpPr>
              <a:spLocks/>
            </p:cNvSpPr>
            <p:nvPr/>
          </p:nvSpPr>
          <p:spPr bwMode="auto">
            <a:xfrm>
              <a:off x="4416" y="6"/>
              <a:ext cx="48" cy="4320"/>
            </a:xfrm>
            <a:prstGeom prst="rect">
              <a:avLst/>
            </a:prstGeom>
            <a:solidFill>
              <a:srgbClr val="DDDDDD"/>
            </a:solidFill>
            <a:ln w="9525">
              <a:noFill/>
              <a:miter lim="800000"/>
              <a:headEnd/>
              <a:tailEnd/>
            </a:ln>
          </p:spPr>
          <p:txBody>
            <a:bodyPr lIns="0" tIns="0" rIns="0" bIns="0"/>
            <a:lstStyle/>
            <a:p>
              <a:endParaRPr lang="en-US"/>
            </a:p>
          </p:txBody>
        </p:sp>
        <p:sp>
          <p:nvSpPr>
            <p:cNvPr id="9268" name="Rectangle 48"/>
            <p:cNvSpPr>
              <a:spLocks/>
            </p:cNvSpPr>
            <p:nvPr/>
          </p:nvSpPr>
          <p:spPr bwMode="auto">
            <a:xfrm>
              <a:off x="4512" y="6"/>
              <a:ext cx="48" cy="4320"/>
            </a:xfrm>
            <a:prstGeom prst="rect">
              <a:avLst/>
            </a:prstGeom>
            <a:solidFill>
              <a:srgbClr val="DDDDDD"/>
            </a:solidFill>
            <a:ln w="9525">
              <a:noFill/>
              <a:miter lim="800000"/>
              <a:headEnd/>
              <a:tailEnd/>
            </a:ln>
          </p:spPr>
          <p:txBody>
            <a:bodyPr lIns="0" tIns="0" rIns="0" bIns="0"/>
            <a:lstStyle/>
            <a:p>
              <a:endParaRPr lang="en-US"/>
            </a:p>
          </p:txBody>
        </p:sp>
        <p:sp>
          <p:nvSpPr>
            <p:cNvPr id="9269" name="Rectangle 49"/>
            <p:cNvSpPr>
              <a:spLocks/>
            </p:cNvSpPr>
            <p:nvPr/>
          </p:nvSpPr>
          <p:spPr bwMode="auto">
            <a:xfrm>
              <a:off x="4608" y="6"/>
              <a:ext cx="48" cy="4320"/>
            </a:xfrm>
            <a:prstGeom prst="rect">
              <a:avLst/>
            </a:prstGeom>
            <a:solidFill>
              <a:srgbClr val="DDDDDD"/>
            </a:solidFill>
            <a:ln w="9525">
              <a:noFill/>
              <a:miter lim="800000"/>
              <a:headEnd/>
              <a:tailEnd/>
            </a:ln>
          </p:spPr>
          <p:txBody>
            <a:bodyPr lIns="0" tIns="0" rIns="0" bIns="0"/>
            <a:lstStyle/>
            <a:p>
              <a:endParaRPr lang="en-US"/>
            </a:p>
          </p:txBody>
        </p:sp>
        <p:sp>
          <p:nvSpPr>
            <p:cNvPr id="9270" name="Rectangle 50"/>
            <p:cNvSpPr>
              <a:spLocks/>
            </p:cNvSpPr>
            <p:nvPr/>
          </p:nvSpPr>
          <p:spPr bwMode="auto">
            <a:xfrm>
              <a:off x="4704" y="6"/>
              <a:ext cx="48" cy="4320"/>
            </a:xfrm>
            <a:prstGeom prst="rect">
              <a:avLst/>
            </a:prstGeom>
            <a:solidFill>
              <a:srgbClr val="DDDDDD"/>
            </a:solidFill>
            <a:ln w="9525">
              <a:noFill/>
              <a:miter lim="800000"/>
              <a:headEnd/>
              <a:tailEnd/>
            </a:ln>
          </p:spPr>
          <p:txBody>
            <a:bodyPr lIns="0" tIns="0" rIns="0" bIns="0"/>
            <a:lstStyle/>
            <a:p>
              <a:endParaRPr lang="en-US"/>
            </a:p>
          </p:txBody>
        </p:sp>
        <p:sp>
          <p:nvSpPr>
            <p:cNvPr id="9271" name="Rectangle 51"/>
            <p:cNvSpPr>
              <a:spLocks/>
            </p:cNvSpPr>
            <p:nvPr/>
          </p:nvSpPr>
          <p:spPr bwMode="auto">
            <a:xfrm>
              <a:off x="4800" y="6"/>
              <a:ext cx="48" cy="4320"/>
            </a:xfrm>
            <a:prstGeom prst="rect">
              <a:avLst/>
            </a:prstGeom>
            <a:solidFill>
              <a:srgbClr val="DDDDDD"/>
            </a:solidFill>
            <a:ln w="9525">
              <a:noFill/>
              <a:miter lim="800000"/>
              <a:headEnd/>
              <a:tailEnd/>
            </a:ln>
          </p:spPr>
          <p:txBody>
            <a:bodyPr lIns="0" tIns="0" rIns="0" bIns="0"/>
            <a:lstStyle/>
            <a:p>
              <a:endParaRPr lang="en-US"/>
            </a:p>
          </p:txBody>
        </p:sp>
        <p:sp>
          <p:nvSpPr>
            <p:cNvPr id="9272" name="Rectangle 52"/>
            <p:cNvSpPr>
              <a:spLocks/>
            </p:cNvSpPr>
            <p:nvPr/>
          </p:nvSpPr>
          <p:spPr bwMode="auto">
            <a:xfrm>
              <a:off x="4896" y="6"/>
              <a:ext cx="48" cy="4320"/>
            </a:xfrm>
            <a:prstGeom prst="rect">
              <a:avLst/>
            </a:prstGeom>
            <a:solidFill>
              <a:srgbClr val="DDDDDD"/>
            </a:solidFill>
            <a:ln w="9525">
              <a:noFill/>
              <a:miter lim="800000"/>
              <a:headEnd/>
              <a:tailEnd/>
            </a:ln>
          </p:spPr>
          <p:txBody>
            <a:bodyPr lIns="0" tIns="0" rIns="0" bIns="0"/>
            <a:lstStyle/>
            <a:p>
              <a:endParaRPr lang="en-US"/>
            </a:p>
          </p:txBody>
        </p:sp>
        <p:sp>
          <p:nvSpPr>
            <p:cNvPr id="9273" name="Rectangle 53"/>
            <p:cNvSpPr>
              <a:spLocks/>
            </p:cNvSpPr>
            <p:nvPr/>
          </p:nvSpPr>
          <p:spPr bwMode="auto">
            <a:xfrm>
              <a:off x="4992" y="6"/>
              <a:ext cx="48" cy="4320"/>
            </a:xfrm>
            <a:prstGeom prst="rect">
              <a:avLst/>
            </a:prstGeom>
            <a:solidFill>
              <a:srgbClr val="DDDDDD"/>
            </a:solidFill>
            <a:ln w="9525">
              <a:noFill/>
              <a:miter lim="800000"/>
              <a:headEnd/>
              <a:tailEnd/>
            </a:ln>
          </p:spPr>
          <p:txBody>
            <a:bodyPr lIns="0" tIns="0" rIns="0" bIns="0"/>
            <a:lstStyle/>
            <a:p>
              <a:endParaRPr lang="en-US"/>
            </a:p>
          </p:txBody>
        </p:sp>
        <p:sp>
          <p:nvSpPr>
            <p:cNvPr id="9274" name="Rectangle 54"/>
            <p:cNvSpPr>
              <a:spLocks/>
            </p:cNvSpPr>
            <p:nvPr/>
          </p:nvSpPr>
          <p:spPr bwMode="auto">
            <a:xfrm>
              <a:off x="5088" y="6"/>
              <a:ext cx="48" cy="4320"/>
            </a:xfrm>
            <a:prstGeom prst="rect">
              <a:avLst/>
            </a:prstGeom>
            <a:solidFill>
              <a:srgbClr val="DDDDDD"/>
            </a:solidFill>
            <a:ln w="9525">
              <a:noFill/>
              <a:miter lim="800000"/>
              <a:headEnd/>
              <a:tailEnd/>
            </a:ln>
          </p:spPr>
          <p:txBody>
            <a:bodyPr lIns="0" tIns="0" rIns="0" bIns="0"/>
            <a:lstStyle/>
            <a:p>
              <a:endParaRPr lang="en-US"/>
            </a:p>
          </p:txBody>
        </p:sp>
        <p:sp>
          <p:nvSpPr>
            <p:cNvPr id="9275" name="Rectangle 55"/>
            <p:cNvSpPr>
              <a:spLocks/>
            </p:cNvSpPr>
            <p:nvPr/>
          </p:nvSpPr>
          <p:spPr bwMode="auto">
            <a:xfrm>
              <a:off x="5184" y="6"/>
              <a:ext cx="48" cy="4320"/>
            </a:xfrm>
            <a:prstGeom prst="rect">
              <a:avLst/>
            </a:prstGeom>
            <a:solidFill>
              <a:srgbClr val="DDDDDD"/>
            </a:solidFill>
            <a:ln w="9525">
              <a:noFill/>
              <a:miter lim="800000"/>
              <a:headEnd/>
              <a:tailEnd/>
            </a:ln>
          </p:spPr>
          <p:txBody>
            <a:bodyPr lIns="0" tIns="0" rIns="0" bIns="0"/>
            <a:lstStyle/>
            <a:p>
              <a:endParaRPr lang="en-US"/>
            </a:p>
          </p:txBody>
        </p:sp>
        <p:sp>
          <p:nvSpPr>
            <p:cNvPr id="9276" name="Rectangle 56"/>
            <p:cNvSpPr>
              <a:spLocks/>
            </p:cNvSpPr>
            <p:nvPr/>
          </p:nvSpPr>
          <p:spPr bwMode="auto">
            <a:xfrm>
              <a:off x="5280" y="6"/>
              <a:ext cx="48" cy="4320"/>
            </a:xfrm>
            <a:prstGeom prst="rect">
              <a:avLst/>
            </a:prstGeom>
            <a:solidFill>
              <a:srgbClr val="DDDDDD"/>
            </a:solidFill>
            <a:ln w="9525">
              <a:noFill/>
              <a:miter lim="800000"/>
              <a:headEnd/>
              <a:tailEnd/>
            </a:ln>
          </p:spPr>
          <p:txBody>
            <a:bodyPr lIns="0" tIns="0" rIns="0" bIns="0"/>
            <a:lstStyle/>
            <a:p>
              <a:endParaRPr lang="en-US"/>
            </a:p>
          </p:txBody>
        </p:sp>
        <p:sp>
          <p:nvSpPr>
            <p:cNvPr id="9277" name="Rectangle 57"/>
            <p:cNvSpPr>
              <a:spLocks/>
            </p:cNvSpPr>
            <p:nvPr/>
          </p:nvSpPr>
          <p:spPr bwMode="auto">
            <a:xfrm>
              <a:off x="5376" y="6"/>
              <a:ext cx="48" cy="4320"/>
            </a:xfrm>
            <a:prstGeom prst="rect">
              <a:avLst/>
            </a:prstGeom>
            <a:solidFill>
              <a:srgbClr val="DDDDDD"/>
            </a:solidFill>
            <a:ln w="9525">
              <a:noFill/>
              <a:miter lim="800000"/>
              <a:headEnd/>
              <a:tailEnd/>
            </a:ln>
          </p:spPr>
          <p:txBody>
            <a:bodyPr lIns="0" tIns="0" rIns="0" bIns="0"/>
            <a:lstStyle/>
            <a:p>
              <a:endParaRPr lang="en-US"/>
            </a:p>
          </p:txBody>
        </p:sp>
        <p:sp>
          <p:nvSpPr>
            <p:cNvPr id="9278" name="Rectangle 58"/>
            <p:cNvSpPr>
              <a:spLocks/>
            </p:cNvSpPr>
            <p:nvPr/>
          </p:nvSpPr>
          <p:spPr bwMode="auto">
            <a:xfrm>
              <a:off x="5472" y="6"/>
              <a:ext cx="48" cy="4320"/>
            </a:xfrm>
            <a:prstGeom prst="rect">
              <a:avLst/>
            </a:prstGeom>
            <a:solidFill>
              <a:srgbClr val="DDDDDD"/>
            </a:solidFill>
            <a:ln w="9525">
              <a:noFill/>
              <a:miter lim="800000"/>
              <a:headEnd/>
              <a:tailEnd/>
            </a:ln>
          </p:spPr>
          <p:txBody>
            <a:bodyPr lIns="0" tIns="0" rIns="0" bIns="0"/>
            <a:lstStyle/>
            <a:p>
              <a:endParaRPr lang="en-US"/>
            </a:p>
          </p:txBody>
        </p:sp>
        <p:sp>
          <p:nvSpPr>
            <p:cNvPr id="9279" name="Rectangle 59"/>
            <p:cNvSpPr>
              <a:spLocks/>
            </p:cNvSpPr>
            <p:nvPr/>
          </p:nvSpPr>
          <p:spPr bwMode="auto">
            <a:xfrm>
              <a:off x="5568" y="6"/>
              <a:ext cx="48" cy="4320"/>
            </a:xfrm>
            <a:prstGeom prst="rect">
              <a:avLst/>
            </a:prstGeom>
            <a:solidFill>
              <a:srgbClr val="DDDDDD"/>
            </a:solidFill>
            <a:ln w="9525">
              <a:noFill/>
              <a:miter lim="800000"/>
              <a:headEnd/>
              <a:tailEnd/>
            </a:ln>
          </p:spPr>
          <p:txBody>
            <a:bodyPr lIns="0" tIns="0" rIns="0" bIns="0"/>
            <a:lstStyle/>
            <a:p>
              <a:endParaRPr lang="en-US"/>
            </a:p>
          </p:txBody>
        </p:sp>
        <p:sp>
          <p:nvSpPr>
            <p:cNvPr id="9280" name="Rectangle 60"/>
            <p:cNvSpPr>
              <a:spLocks/>
            </p:cNvSpPr>
            <p:nvPr/>
          </p:nvSpPr>
          <p:spPr bwMode="auto">
            <a:xfrm>
              <a:off x="5664" y="6"/>
              <a:ext cx="48" cy="4320"/>
            </a:xfrm>
            <a:prstGeom prst="rect">
              <a:avLst/>
            </a:prstGeom>
            <a:solidFill>
              <a:srgbClr val="DDDDDD"/>
            </a:solidFill>
            <a:ln w="9525">
              <a:noFill/>
              <a:miter lim="800000"/>
              <a:headEnd/>
              <a:tailEnd/>
            </a:ln>
          </p:spPr>
          <p:txBody>
            <a:bodyPr lIns="0" tIns="0" rIns="0" bIns="0"/>
            <a:lstStyle/>
            <a:p>
              <a:endParaRPr lang="en-US"/>
            </a:p>
          </p:txBody>
        </p:sp>
        <p:sp>
          <p:nvSpPr>
            <p:cNvPr id="2" name="Rectangle 61"/>
            <p:cNvSpPr>
              <a:spLocks/>
            </p:cNvSpPr>
            <p:nvPr/>
          </p:nvSpPr>
          <p:spPr bwMode="auto">
            <a:xfrm>
              <a:off x="431" y="0"/>
              <a:ext cx="5331" cy="4320"/>
            </a:xfrm>
            <a:prstGeom prst="rect">
              <a:avLst/>
            </a:prstGeom>
            <a:solidFill>
              <a:schemeClr val="accent1">
                <a:alpha val="49803"/>
              </a:schemeClr>
            </a:solidFill>
            <a:ln w="9525">
              <a:noFill/>
              <a:miter lim="800000"/>
              <a:headEnd/>
              <a:tailEnd/>
            </a:ln>
          </p:spPr>
          <p:txBody>
            <a:bodyPr lIns="0" tIns="0" rIns="0" bIns="0"/>
            <a:lstStyle/>
            <a:p>
              <a:endParaRPr lang="en-US"/>
            </a:p>
          </p:txBody>
        </p:sp>
        <p:sp>
          <p:nvSpPr>
            <p:cNvPr id="9282" name="Rectangle 62"/>
            <p:cNvSpPr>
              <a:spLocks/>
            </p:cNvSpPr>
            <p:nvPr/>
          </p:nvSpPr>
          <p:spPr bwMode="auto">
            <a:xfrm>
              <a:off x="0" y="1081"/>
              <a:ext cx="4378" cy="47"/>
            </a:xfrm>
            <a:prstGeom prst="rect">
              <a:avLst/>
            </a:prstGeom>
            <a:solidFill>
              <a:srgbClr val="336699">
                <a:alpha val="49803"/>
              </a:srgbClr>
            </a:solidFill>
            <a:ln w="9525">
              <a:noFill/>
              <a:miter lim="800000"/>
              <a:headEnd/>
              <a:tailEnd/>
            </a:ln>
          </p:spPr>
          <p:txBody>
            <a:bodyPr lIns="0" tIns="0" rIns="0" bIns="0"/>
            <a:lstStyle/>
            <a:p>
              <a:endParaRPr lang="en-US"/>
            </a:p>
          </p:txBody>
        </p:sp>
      </p:grpSp>
      <p:sp>
        <p:nvSpPr>
          <p:cNvPr id="9219" name="Text Box 64"/>
          <p:cNvSpPr txBox="1">
            <a:spLocks noChangeArrowheads="1"/>
          </p:cNvSpPr>
          <p:nvPr/>
        </p:nvSpPr>
        <p:spPr bwMode="auto">
          <a:xfrm>
            <a:off x="7815263" y="6426200"/>
            <a:ext cx="312737" cy="317500"/>
          </a:xfrm>
          <a:prstGeom prst="rect">
            <a:avLst/>
          </a:prstGeom>
          <a:noFill/>
          <a:ln w="12700">
            <a:noFill/>
            <a:miter lim="800000"/>
            <a:headEnd/>
            <a:tailEnd/>
          </a:ln>
        </p:spPr>
        <p:txBody>
          <a:bodyPr wrap="none" anchor="b"/>
          <a:lstStyle/>
          <a:p>
            <a:pPr algn="ctr"/>
            <a:fld id="{BBF94BEC-78C6-47EF-8853-492C7D369BB4}" type="slidenum">
              <a:rPr lang="en-US" sz="1400">
                <a:solidFill>
                  <a:schemeClr val="tx1"/>
                </a:solidFill>
                <a:latin typeface="Helvetica" pitchFamily="34" charset="0"/>
                <a:ea typeface="MS PGothic" pitchFamily="34" charset="-128"/>
                <a:sym typeface="Helvetica" pitchFamily="34" charset="0"/>
              </a:rPr>
              <a:pPr algn="ctr"/>
              <a:t>7</a:t>
            </a:fld>
            <a:endParaRPr lang="en-US" sz="1400">
              <a:solidFill>
                <a:schemeClr val="tx1"/>
              </a:solidFill>
              <a:latin typeface="Helvetica" pitchFamily="34" charset="0"/>
              <a:ea typeface="MS PGothic" pitchFamily="34" charset="-128"/>
              <a:sym typeface="Helvetica" pitchFamily="34" charset="0"/>
            </a:endParaRPr>
          </a:p>
        </p:txBody>
      </p:sp>
      <p:pic>
        <p:nvPicPr>
          <p:cNvPr id="9281" name="Supplemental_instruction-1.mov" descr="/Users/vtinto/Desktop/South Africa-3/Supplemental_instruction-1.mov">
            <a:hlinkClick r:id="" action="ppaction://media"/>
          </p:cNvPr>
          <p:cNvPicPr>
            <a:picLocks noRot="1" noChangeAspect="1" noChangeArrowheads="1"/>
          </p:cNvPicPr>
          <p:nvPr>
            <a:quickTimeFile r:link="rId1"/>
          </p:nvPr>
        </p:nvPicPr>
        <p:blipFill>
          <a:blip r:embed="rId3"/>
          <a:srcRect/>
          <a:stretch>
            <a:fillRect/>
          </a:stretch>
        </p:blipFill>
        <p:spPr bwMode="auto">
          <a:xfrm>
            <a:off x="2057400" y="2514599"/>
            <a:ext cx="4907915" cy="3613189"/>
          </a:xfrm>
          <a:prstGeom prst="rect">
            <a:avLst/>
          </a:prstGeom>
          <a:noFill/>
          <a:ln w="9525">
            <a:noFill/>
            <a:miter lim="800000"/>
            <a:headEnd/>
            <a:tailEnd/>
          </a:ln>
        </p:spPr>
      </p:pic>
      <p:sp>
        <p:nvSpPr>
          <p:cNvPr id="68" name="Rectangle 65"/>
          <p:cNvSpPr>
            <a:spLocks noGrp="1" noChangeArrowheads="1"/>
          </p:cNvSpPr>
          <p:nvPr>
            <p:ph type="title"/>
          </p:nvPr>
        </p:nvSpPr>
        <p:spPr>
          <a:xfrm>
            <a:off x="838200" y="0"/>
            <a:ext cx="8162925" cy="1624013"/>
          </a:xfrm>
        </p:spPr>
        <p:txBody>
          <a:bodyPr rIns="132080"/>
          <a:lstStyle/>
          <a:p>
            <a:pPr indent="0" eaLnBrk="1" hangingPunct="1">
              <a:defRPr/>
            </a:pPr>
            <a:r>
              <a:rPr lang="en-US" sz="4000" dirty="0" smtClean="0">
                <a:solidFill>
                  <a:srgbClr val="001F67"/>
                </a:solidFill>
                <a:sym typeface="Helvetica" charset="0"/>
              </a:rPr>
              <a:t>View video clip online: </a:t>
            </a:r>
            <a:endParaRPr lang="en-US" sz="3600" dirty="0" smtClean="0">
              <a:solidFill>
                <a:srgbClr val="001F67"/>
              </a:solidFill>
              <a:sym typeface="Helvetica" charset="0"/>
            </a:endParaRPr>
          </a:p>
        </p:txBody>
      </p:sp>
      <p:sp>
        <p:nvSpPr>
          <p:cNvPr id="69" name="TextBox 68"/>
          <p:cNvSpPr txBox="1"/>
          <p:nvPr/>
        </p:nvSpPr>
        <p:spPr>
          <a:xfrm>
            <a:off x="2133600" y="1828800"/>
            <a:ext cx="6934200" cy="523220"/>
          </a:xfrm>
          <a:prstGeom prst="rect">
            <a:avLst/>
          </a:prstGeom>
          <a:noFill/>
        </p:spPr>
        <p:txBody>
          <a:bodyPr wrap="square" rtlCol="0">
            <a:spAutoFit/>
          </a:bodyPr>
          <a:lstStyle/>
          <a:p>
            <a:r>
              <a:rPr lang="en-ZA" sz="2800" dirty="0" err="1" smtClean="0">
                <a:latin typeface="+mj-lt"/>
              </a:rPr>
              <a:t>http://youtu.be/1WfmSBf3hkM</a:t>
            </a:r>
            <a:endParaRPr lang="en-ZA" sz="2800" dirty="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928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281"/>
                </p:tgtEl>
              </p:cMediaNode>
            </p:video>
            <p:seq concurrent="1" nextAc="seek">
              <p:cTn id="8" restart="whenNotActive" fill="hold" evtFilter="cancelBubble" nodeType="interactiveSeq">
                <p:stCondLst>
                  <p:cond evt="onClick" delay="0">
                    <p:tgtEl>
                      <p:spTgt spid="9281"/>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9281"/>
                                        </p:tgtEl>
                                      </p:cBhvr>
                                    </p:cmd>
                                  </p:childTnLst>
                                </p:cTn>
                              </p:par>
                            </p:childTnLst>
                          </p:cTn>
                        </p:par>
                      </p:childTnLst>
                    </p:cTn>
                  </p:par>
                </p:childTnLst>
              </p:cTn>
              <p:nextCondLst>
                <p:cond evt="onClick" delay="0">
                  <p:tgtEl>
                    <p:spTgt spid="9281"/>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1" name="Group 63"/>
          <p:cNvGrpSpPr>
            <a:grpSpLocks/>
          </p:cNvGrpSpPr>
          <p:nvPr/>
        </p:nvGrpSpPr>
        <p:grpSpPr bwMode="auto">
          <a:xfrm>
            <a:off x="-6350" y="14288"/>
            <a:ext cx="9147175" cy="6867525"/>
            <a:chOff x="0" y="0"/>
            <a:chExt cx="5762" cy="4326"/>
          </a:xfrm>
        </p:grpSpPr>
        <p:sp>
          <p:nvSpPr>
            <p:cNvPr id="10249" name="Rectangle 1"/>
            <p:cNvSpPr>
              <a:spLocks/>
            </p:cNvSpPr>
            <p:nvPr/>
          </p:nvSpPr>
          <p:spPr bwMode="auto">
            <a:xfrm>
              <a:off x="0" y="0"/>
              <a:ext cx="48" cy="4320"/>
            </a:xfrm>
            <a:prstGeom prst="rect">
              <a:avLst/>
            </a:prstGeom>
            <a:solidFill>
              <a:srgbClr val="DDDDDD"/>
            </a:solidFill>
            <a:ln w="9525">
              <a:noFill/>
              <a:miter lim="800000"/>
              <a:headEnd/>
              <a:tailEnd/>
            </a:ln>
          </p:spPr>
          <p:txBody>
            <a:bodyPr lIns="0" tIns="0" rIns="0" bIns="0"/>
            <a:lstStyle/>
            <a:p>
              <a:endParaRPr lang="en-US"/>
            </a:p>
          </p:txBody>
        </p:sp>
        <p:sp>
          <p:nvSpPr>
            <p:cNvPr id="10250" name="Rectangle 2"/>
            <p:cNvSpPr>
              <a:spLocks/>
            </p:cNvSpPr>
            <p:nvPr/>
          </p:nvSpPr>
          <p:spPr bwMode="auto">
            <a:xfrm>
              <a:off x="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51" name="Rectangle 3"/>
            <p:cNvSpPr>
              <a:spLocks/>
            </p:cNvSpPr>
            <p:nvPr/>
          </p:nvSpPr>
          <p:spPr bwMode="auto">
            <a:xfrm>
              <a:off x="1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52" name="Rectangle 4"/>
            <p:cNvSpPr>
              <a:spLocks/>
            </p:cNvSpPr>
            <p:nvPr/>
          </p:nvSpPr>
          <p:spPr bwMode="auto">
            <a:xfrm>
              <a:off x="2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53" name="Rectangle 5"/>
            <p:cNvSpPr>
              <a:spLocks/>
            </p:cNvSpPr>
            <p:nvPr/>
          </p:nvSpPr>
          <p:spPr bwMode="auto">
            <a:xfrm>
              <a:off x="3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54" name="Rectangle 6"/>
            <p:cNvSpPr>
              <a:spLocks/>
            </p:cNvSpPr>
            <p:nvPr/>
          </p:nvSpPr>
          <p:spPr bwMode="auto">
            <a:xfrm>
              <a:off x="4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55" name="Rectangle 7"/>
            <p:cNvSpPr>
              <a:spLocks/>
            </p:cNvSpPr>
            <p:nvPr/>
          </p:nvSpPr>
          <p:spPr bwMode="auto">
            <a:xfrm>
              <a:off x="5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56" name="Rectangle 8"/>
            <p:cNvSpPr>
              <a:spLocks/>
            </p:cNvSpPr>
            <p:nvPr/>
          </p:nvSpPr>
          <p:spPr bwMode="auto">
            <a:xfrm>
              <a:off x="6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57" name="Rectangle 9"/>
            <p:cNvSpPr>
              <a:spLocks/>
            </p:cNvSpPr>
            <p:nvPr/>
          </p:nvSpPr>
          <p:spPr bwMode="auto">
            <a:xfrm>
              <a:off x="7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58" name="Rectangle 10"/>
            <p:cNvSpPr>
              <a:spLocks/>
            </p:cNvSpPr>
            <p:nvPr/>
          </p:nvSpPr>
          <p:spPr bwMode="auto">
            <a:xfrm>
              <a:off x="864"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59" name="Rectangle 11"/>
            <p:cNvSpPr>
              <a:spLocks/>
            </p:cNvSpPr>
            <p:nvPr/>
          </p:nvSpPr>
          <p:spPr bwMode="auto">
            <a:xfrm>
              <a:off x="960"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60" name="Rectangle 12"/>
            <p:cNvSpPr>
              <a:spLocks/>
            </p:cNvSpPr>
            <p:nvPr/>
          </p:nvSpPr>
          <p:spPr bwMode="auto">
            <a:xfrm>
              <a:off x="1056"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61" name="Rectangle 13"/>
            <p:cNvSpPr>
              <a:spLocks/>
            </p:cNvSpPr>
            <p:nvPr/>
          </p:nvSpPr>
          <p:spPr bwMode="auto">
            <a:xfrm>
              <a:off x="1152"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62" name="Rectangle 14"/>
            <p:cNvSpPr>
              <a:spLocks/>
            </p:cNvSpPr>
            <p:nvPr/>
          </p:nvSpPr>
          <p:spPr bwMode="auto">
            <a:xfrm>
              <a:off x="1248"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63" name="Rectangle 15"/>
            <p:cNvSpPr>
              <a:spLocks/>
            </p:cNvSpPr>
            <p:nvPr/>
          </p:nvSpPr>
          <p:spPr bwMode="auto">
            <a:xfrm>
              <a:off x="1344"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64" name="Rectangle 16"/>
            <p:cNvSpPr>
              <a:spLocks/>
            </p:cNvSpPr>
            <p:nvPr/>
          </p:nvSpPr>
          <p:spPr bwMode="auto">
            <a:xfrm>
              <a:off x="1440"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65" name="Rectangle 17"/>
            <p:cNvSpPr>
              <a:spLocks/>
            </p:cNvSpPr>
            <p:nvPr/>
          </p:nvSpPr>
          <p:spPr bwMode="auto">
            <a:xfrm>
              <a:off x="1536"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66" name="Rectangle 18"/>
            <p:cNvSpPr>
              <a:spLocks/>
            </p:cNvSpPr>
            <p:nvPr/>
          </p:nvSpPr>
          <p:spPr bwMode="auto">
            <a:xfrm>
              <a:off x="1632"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67" name="Rectangle 19"/>
            <p:cNvSpPr>
              <a:spLocks/>
            </p:cNvSpPr>
            <p:nvPr/>
          </p:nvSpPr>
          <p:spPr bwMode="auto">
            <a:xfrm>
              <a:off x="1728"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68" name="Rectangle 20"/>
            <p:cNvSpPr>
              <a:spLocks/>
            </p:cNvSpPr>
            <p:nvPr/>
          </p:nvSpPr>
          <p:spPr bwMode="auto">
            <a:xfrm>
              <a:off x="1824"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69" name="Rectangle 21"/>
            <p:cNvSpPr>
              <a:spLocks/>
            </p:cNvSpPr>
            <p:nvPr/>
          </p:nvSpPr>
          <p:spPr bwMode="auto">
            <a:xfrm>
              <a:off x="1920"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70" name="Rectangle 22"/>
            <p:cNvSpPr>
              <a:spLocks/>
            </p:cNvSpPr>
            <p:nvPr/>
          </p:nvSpPr>
          <p:spPr bwMode="auto">
            <a:xfrm>
              <a:off x="2016"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71" name="Rectangle 23"/>
            <p:cNvSpPr>
              <a:spLocks/>
            </p:cNvSpPr>
            <p:nvPr/>
          </p:nvSpPr>
          <p:spPr bwMode="auto">
            <a:xfrm>
              <a:off x="2112"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72" name="Rectangle 24"/>
            <p:cNvSpPr>
              <a:spLocks/>
            </p:cNvSpPr>
            <p:nvPr/>
          </p:nvSpPr>
          <p:spPr bwMode="auto">
            <a:xfrm>
              <a:off x="2208"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73" name="Rectangle 25"/>
            <p:cNvSpPr>
              <a:spLocks/>
            </p:cNvSpPr>
            <p:nvPr/>
          </p:nvSpPr>
          <p:spPr bwMode="auto">
            <a:xfrm>
              <a:off x="2304"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74" name="Rectangle 26"/>
            <p:cNvSpPr>
              <a:spLocks/>
            </p:cNvSpPr>
            <p:nvPr/>
          </p:nvSpPr>
          <p:spPr bwMode="auto">
            <a:xfrm>
              <a:off x="2400"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75" name="Rectangle 27"/>
            <p:cNvSpPr>
              <a:spLocks/>
            </p:cNvSpPr>
            <p:nvPr/>
          </p:nvSpPr>
          <p:spPr bwMode="auto">
            <a:xfrm>
              <a:off x="24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76" name="Rectangle 28"/>
            <p:cNvSpPr>
              <a:spLocks/>
            </p:cNvSpPr>
            <p:nvPr/>
          </p:nvSpPr>
          <p:spPr bwMode="auto">
            <a:xfrm>
              <a:off x="25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77" name="Rectangle 29"/>
            <p:cNvSpPr>
              <a:spLocks/>
            </p:cNvSpPr>
            <p:nvPr/>
          </p:nvSpPr>
          <p:spPr bwMode="auto">
            <a:xfrm>
              <a:off x="26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78" name="Rectangle 30"/>
            <p:cNvSpPr>
              <a:spLocks/>
            </p:cNvSpPr>
            <p:nvPr/>
          </p:nvSpPr>
          <p:spPr bwMode="auto">
            <a:xfrm>
              <a:off x="27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79" name="Rectangle 31"/>
            <p:cNvSpPr>
              <a:spLocks/>
            </p:cNvSpPr>
            <p:nvPr/>
          </p:nvSpPr>
          <p:spPr bwMode="auto">
            <a:xfrm>
              <a:off x="28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80" name="Rectangle 32"/>
            <p:cNvSpPr>
              <a:spLocks/>
            </p:cNvSpPr>
            <p:nvPr/>
          </p:nvSpPr>
          <p:spPr bwMode="auto">
            <a:xfrm>
              <a:off x="29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81" name="Rectangle 33"/>
            <p:cNvSpPr>
              <a:spLocks/>
            </p:cNvSpPr>
            <p:nvPr/>
          </p:nvSpPr>
          <p:spPr bwMode="auto">
            <a:xfrm>
              <a:off x="30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82" name="Rectangle 34"/>
            <p:cNvSpPr>
              <a:spLocks/>
            </p:cNvSpPr>
            <p:nvPr/>
          </p:nvSpPr>
          <p:spPr bwMode="auto">
            <a:xfrm>
              <a:off x="31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83" name="Rectangle 35"/>
            <p:cNvSpPr>
              <a:spLocks/>
            </p:cNvSpPr>
            <p:nvPr/>
          </p:nvSpPr>
          <p:spPr bwMode="auto">
            <a:xfrm>
              <a:off x="3264"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84" name="Rectangle 36"/>
            <p:cNvSpPr>
              <a:spLocks/>
            </p:cNvSpPr>
            <p:nvPr/>
          </p:nvSpPr>
          <p:spPr bwMode="auto">
            <a:xfrm>
              <a:off x="3360"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85" name="Rectangle 37"/>
            <p:cNvSpPr>
              <a:spLocks/>
            </p:cNvSpPr>
            <p:nvPr/>
          </p:nvSpPr>
          <p:spPr bwMode="auto">
            <a:xfrm>
              <a:off x="3456"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86" name="Rectangle 38"/>
            <p:cNvSpPr>
              <a:spLocks/>
            </p:cNvSpPr>
            <p:nvPr/>
          </p:nvSpPr>
          <p:spPr bwMode="auto">
            <a:xfrm>
              <a:off x="3552"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87" name="Rectangle 39"/>
            <p:cNvSpPr>
              <a:spLocks/>
            </p:cNvSpPr>
            <p:nvPr/>
          </p:nvSpPr>
          <p:spPr bwMode="auto">
            <a:xfrm>
              <a:off x="3648"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88" name="Rectangle 40"/>
            <p:cNvSpPr>
              <a:spLocks/>
            </p:cNvSpPr>
            <p:nvPr/>
          </p:nvSpPr>
          <p:spPr bwMode="auto">
            <a:xfrm>
              <a:off x="3744"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89" name="Rectangle 41"/>
            <p:cNvSpPr>
              <a:spLocks/>
            </p:cNvSpPr>
            <p:nvPr/>
          </p:nvSpPr>
          <p:spPr bwMode="auto">
            <a:xfrm>
              <a:off x="3840"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90" name="Rectangle 42"/>
            <p:cNvSpPr>
              <a:spLocks/>
            </p:cNvSpPr>
            <p:nvPr/>
          </p:nvSpPr>
          <p:spPr bwMode="auto">
            <a:xfrm>
              <a:off x="3936"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91" name="Rectangle 43"/>
            <p:cNvSpPr>
              <a:spLocks/>
            </p:cNvSpPr>
            <p:nvPr/>
          </p:nvSpPr>
          <p:spPr bwMode="auto">
            <a:xfrm>
              <a:off x="4032"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92" name="Rectangle 44"/>
            <p:cNvSpPr>
              <a:spLocks/>
            </p:cNvSpPr>
            <p:nvPr/>
          </p:nvSpPr>
          <p:spPr bwMode="auto">
            <a:xfrm>
              <a:off x="4128"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93" name="Rectangle 45"/>
            <p:cNvSpPr>
              <a:spLocks/>
            </p:cNvSpPr>
            <p:nvPr/>
          </p:nvSpPr>
          <p:spPr bwMode="auto">
            <a:xfrm>
              <a:off x="4224"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94" name="Rectangle 46"/>
            <p:cNvSpPr>
              <a:spLocks/>
            </p:cNvSpPr>
            <p:nvPr/>
          </p:nvSpPr>
          <p:spPr bwMode="auto">
            <a:xfrm>
              <a:off x="4320"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95" name="Rectangle 47"/>
            <p:cNvSpPr>
              <a:spLocks/>
            </p:cNvSpPr>
            <p:nvPr/>
          </p:nvSpPr>
          <p:spPr bwMode="auto">
            <a:xfrm>
              <a:off x="4416"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96" name="Rectangle 48"/>
            <p:cNvSpPr>
              <a:spLocks/>
            </p:cNvSpPr>
            <p:nvPr/>
          </p:nvSpPr>
          <p:spPr bwMode="auto">
            <a:xfrm>
              <a:off x="4512"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97" name="Rectangle 49"/>
            <p:cNvSpPr>
              <a:spLocks/>
            </p:cNvSpPr>
            <p:nvPr/>
          </p:nvSpPr>
          <p:spPr bwMode="auto">
            <a:xfrm>
              <a:off x="4608"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98" name="Rectangle 50"/>
            <p:cNvSpPr>
              <a:spLocks/>
            </p:cNvSpPr>
            <p:nvPr/>
          </p:nvSpPr>
          <p:spPr bwMode="auto">
            <a:xfrm>
              <a:off x="4704" y="6"/>
              <a:ext cx="48" cy="4320"/>
            </a:xfrm>
            <a:prstGeom prst="rect">
              <a:avLst/>
            </a:prstGeom>
            <a:solidFill>
              <a:srgbClr val="DDDDDD"/>
            </a:solidFill>
            <a:ln w="9525">
              <a:noFill/>
              <a:miter lim="800000"/>
              <a:headEnd/>
              <a:tailEnd/>
            </a:ln>
          </p:spPr>
          <p:txBody>
            <a:bodyPr lIns="0" tIns="0" rIns="0" bIns="0"/>
            <a:lstStyle/>
            <a:p>
              <a:endParaRPr lang="en-US"/>
            </a:p>
          </p:txBody>
        </p:sp>
        <p:sp>
          <p:nvSpPr>
            <p:cNvPr id="10299" name="Rectangle 51"/>
            <p:cNvSpPr>
              <a:spLocks/>
            </p:cNvSpPr>
            <p:nvPr/>
          </p:nvSpPr>
          <p:spPr bwMode="auto">
            <a:xfrm>
              <a:off x="4800" y="6"/>
              <a:ext cx="48" cy="4320"/>
            </a:xfrm>
            <a:prstGeom prst="rect">
              <a:avLst/>
            </a:prstGeom>
            <a:solidFill>
              <a:srgbClr val="DDDDDD"/>
            </a:solidFill>
            <a:ln w="9525">
              <a:noFill/>
              <a:miter lim="800000"/>
              <a:headEnd/>
              <a:tailEnd/>
            </a:ln>
          </p:spPr>
          <p:txBody>
            <a:bodyPr lIns="0" tIns="0" rIns="0" bIns="0"/>
            <a:lstStyle/>
            <a:p>
              <a:endParaRPr lang="en-US"/>
            </a:p>
          </p:txBody>
        </p:sp>
        <p:sp>
          <p:nvSpPr>
            <p:cNvPr id="10300" name="Rectangle 52"/>
            <p:cNvSpPr>
              <a:spLocks/>
            </p:cNvSpPr>
            <p:nvPr/>
          </p:nvSpPr>
          <p:spPr bwMode="auto">
            <a:xfrm>
              <a:off x="48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0301" name="Rectangle 53"/>
            <p:cNvSpPr>
              <a:spLocks/>
            </p:cNvSpPr>
            <p:nvPr/>
          </p:nvSpPr>
          <p:spPr bwMode="auto">
            <a:xfrm>
              <a:off x="49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0302" name="Rectangle 54"/>
            <p:cNvSpPr>
              <a:spLocks/>
            </p:cNvSpPr>
            <p:nvPr/>
          </p:nvSpPr>
          <p:spPr bwMode="auto">
            <a:xfrm>
              <a:off x="50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0303" name="Rectangle 55"/>
            <p:cNvSpPr>
              <a:spLocks/>
            </p:cNvSpPr>
            <p:nvPr/>
          </p:nvSpPr>
          <p:spPr bwMode="auto">
            <a:xfrm>
              <a:off x="5184" y="6"/>
              <a:ext cx="48" cy="4320"/>
            </a:xfrm>
            <a:prstGeom prst="rect">
              <a:avLst/>
            </a:prstGeom>
            <a:solidFill>
              <a:srgbClr val="DDDDDD"/>
            </a:solidFill>
            <a:ln w="9525">
              <a:noFill/>
              <a:miter lim="800000"/>
              <a:headEnd/>
              <a:tailEnd/>
            </a:ln>
          </p:spPr>
          <p:txBody>
            <a:bodyPr lIns="0" tIns="0" rIns="0" bIns="0"/>
            <a:lstStyle/>
            <a:p>
              <a:endParaRPr lang="en-US"/>
            </a:p>
          </p:txBody>
        </p:sp>
        <p:sp>
          <p:nvSpPr>
            <p:cNvPr id="2" name="Rectangle 56"/>
            <p:cNvSpPr>
              <a:spLocks/>
            </p:cNvSpPr>
            <p:nvPr/>
          </p:nvSpPr>
          <p:spPr bwMode="auto">
            <a:xfrm>
              <a:off x="5280" y="6"/>
              <a:ext cx="48" cy="4320"/>
            </a:xfrm>
            <a:prstGeom prst="rect">
              <a:avLst/>
            </a:prstGeom>
            <a:solidFill>
              <a:srgbClr val="DDDDDD"/>
            </a:solidFill>
            <a:ln w="9525">
              <a:noFill/>
              <a:miter lim="800000"/>
              <a:headEnd/>
              <a:tailEnd/>
            </a:ln>
          </p:spPr>
          <p:txBody>
            <a:bodyPr lIns="0" tIns="0" rIns="0" bIns="0"/>
            <a:lstStyle/>
            <a:p>
              <a:endParaRPr lang="en-US"/>
            </a:p>
          </p:txBody>
        </p:sp>
        <p:sp>
          <p:nvSpPr>
            <p:cNvPr id="3" name="Rectangle 57"/>
            <p:cNvSpPr>
              <a:spLocks/>
            </p:cNvSpPr>
            <p:nvPr/>
          </p:nvSpPr>
          <p:spPr bwMode="auto">
            <a:xfrm>
              <a:off x="53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0306" name="Rectangle 58"/>
            <p:cNvSpPr>
              <a:spLocks/>
            </p:cNvSpPr>
            <p:nvPr/>
          </p:nvSpPr>
          <p:spPr bwMode="auto">
            <a:xfrm>
              <a:off x="54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0307" name="Rectangle 59"/>
            <p:cNvSpPr>
              <a:spLocks/>
            </p:cNvSpPr>
            <p:nvPr/>
          </p:nvSpPr>
          <p:spPr bwMode="auto">
            <a:xfrm>
              <a:off x="55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0308" name="Rectangle 60"/>
            <p:cNvSpPr>
              <a:spLocks/>
            </p:cNvSpPr>
            <p:nvPr/>
          </p:nvSpPr>
          <p:spPr bwMode="auto">
            <a:xfrm>
              <a:off x="5664" y="6"/>
              <a:ext cx="48" cy="4320"/>
            </a:xfrm>
            <a:prstGeom prst="rect">
              <a:avLst/>
            </a:prstGeom>
            <a:solidFill>
              <a:srgbClr val="DDDDDD"/>
            </a:solidFill>
            <a:ln w="9525">
              <a:noFill/>
              <a:miter lim="800000"/>
              <a:headEnd/>
              <a:tailEnd/>
            </a:ln>
          </p:spPr>
          <p:txBody>
            <a:bodyPr lIns="0" tIns="0" rIns="0" bIns="0"/>
            <a:lstStyle/>
            <a:p>
              <a:endParaRPr lang="en-US"/>
            </a:p>
          </p:txBody>
        </p:sp>
        <p:sp>
          <p:nvSpPr>
            <p:cNvPr id="10309" name="Rectangle 61"/>
            <p:cNvSpPr>
              <a:spLocks/>
            </p:cNvSpPr>
            <p:nvPr/>
          </p:nvSpPr>
          <p:spPr bwMode="auto">
            <a:xfrm>
              <a:off x="431" y="0"/>
              <a:ext cx="5331" cy="4320"/>
            </a:xfrm>
            <a:prstGeom prst="rect">
              <a:avLst/>
            </a:prstGeom>
            <a:solidFill>
              <a:schemeClr val="accent1">
                <a:alpha val="49803"/>
              </a:schemeClr>
            </a:solidFill>
            <a:ln w="9525">
              <a:noFill/>
              <a:miter lim="800000"/>
              <a:headEnd/>
              <a:tailEnd/>
            </a:ln>
          </p:spPr>
          <p:txBody>
            <a:bodyPr lIns="0" tIns="0" rIns="0" bIns="0"/>
            <a:lstStyle/>
            <a:p>
              <a:endParaRPr lang="en-US"/>
            </a:p>
          </p:txBody>
        </p:sp>
        <p:sp>
          <p:nvSpPr>
            <p:cNvPr id="10310" name="Rectangle 62"/>
            <p:cNvSpPr>
              <a:spLocks/>
            </p:cNvSpPr>
            <p:nvPr/>
          </p:nvSpPr>
          <p:spPr bwMode="auto">
            <a:xfrm>
              <a:off x="0" y="1081"/>
              <a:ext cx="4378" cy="47"/>
            </a:xfrm>
            <a:prstGeom prst="rect">
              <a:avLst/>
            </a:prstGeom>
            <a:solidFill>
              <a:srgbClr val="336699">
                <a:alpha val="49803"/>
              </a:srgbClr>
            </a:solidFill>
            <a:ln w="9525">
              <a:noFill/>
              <a:miter lim="800000"/>
              <a:headEnd/>
              <a:tailEnd/>
            </a:ln>
          </p:spPr>
          <p:txBody>
            <a:bodyPr lIns="0" tIns="0" rIns="0" bIns="0"/>
            <a:lstStyle/>
            <a:p>
              <a:endParaRPr lang="en-US"/>
            </a:p>
          </p:txBody>
        </p:sp>
      </p:grpSp>
      <p:sp>
        <p:nvSpPr>
          <p:cNvPr id="10304" name="Text Box 64"/>
          <p:cNvSpPr txBox="1">
            <a:spLocks noChangeArrowheads="1"/>
          </p:cNvSpPr>
          <p:nvPr/>
        </p:nvSpPr>
        <p:spPr bwMode="auto">
          <a:xfrm>
            <a:off x="7815263" y="6426200"/>
            <a:ext cx="312737" cy="31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b"/>
          <a:lstStyle/>
          <a:p>
            <a:pPr algn="ctr"/>
            <a:fld id="{8BC93FF5-8A25-4FC9-9CB1-2C0FD9AB11BF}" type="slidenum">
              <a:rPr lang="en-US" sz="1400">
                <a:solidFill>
                  <a:schemeClr val="tx1"/>
                </a:solidFill>
                <a:latin typeface="Helvetica" pitchFamily="34" charset="0"/>
                <a:ea typeface="MS PGothic" pitchFamily="34" charset="-128"/>
                <a:sym typeface="Helvetica" pitchFamily="34" charset="0"/>
              </a:rPr>
              <a:pPr algn="ctr"/>
              <a:t>8</a:t>
            </a:fld>
            <a:endParaRPr lang="en-US" sz="1400">
              <a:solidFill>
                <a:schemeClr val="tx1"/>
              </a:solidFill>
              <a:latin typeface="Helvetica" pitchFamily="34" charset="0"/>
              <a:ea typeface="MS PGothic" pitchFamily="34" charset="-128"/>
              <a:sym typeface="Helvetica" pitchFamily="34" charset="0"/>
            </a:endParaRPr>
          </a:p>
        </p:txBody>
      </p:sp>
      <p:sp>
        <p:nvSpPr>
          <p:cNvPr id="10305" name="Rectangle 65"/>
          <p:cNvSpPr>
            <a:spLocks noGrp="1" noChangeArrowheads="1"/>
          </p:cNvSpPr>
          <p:nvPr>
            <p:ph type="body" idx="1"/>
          </p:nvPr>
        </p:nvSpPr>
        <p:spPr>
          <a:xfrm>
            <a:off x="1295400" y="914400"/>
            <a:ext cx="8077200" cy="4854575"/>
          </a:xfrm>
        </p:spPr>
        <p:txBody>
          <a:bodyPr rIns="39686"/>
          <a:lstStyle/>
          <a:p>
            <a:pPr marL="38100" indent="0" eaLnBrk="1" hangingPunct="1">
              <a:buFont typeface="Wingdings" charset="0"/>
              <a:buNone/>
              <a:defRPr/>
            </a:pPr>
            <a:r>
              <a:rPr lang="en-US" sz="3600" smtClean="0">
                <a:sym typeface="Helvetica" charset="0"/>
              </a:rPr>
              <a:t>LaGuardia CC - ESL Linked Courses</a:t>
            </a:r>
          </a:p>
        </p:txBody>
      </p:sp>
      <p:sp>
        <p:nvSpPr>
          <p:cNvPr id="10244" name="Rectangle 66"/>
          <p:cNvSpPr>
            <a:spLocks/>
          </p:cNvSpPr>
          <p:nvPr/>
        </p:nvSpPr>
        <p:spPr bwMode="auto">
          <a:xfrm>
            <a:off x="2133600" y="2438400"/>
            <a:ext cx="2576513" cy="1022350"/>
          </a:xfrm>
          <a:prstGeom prst="rect">
            <a:avLst/>
          </a:prstGeom>
          <a:solidFill>
            <a:srgbClr val="FF9900"/>
          </a:solidFill>
          <a:ln w="12700">
            <a:solidFill>
              <a:schemeClr val="tx1"/>
            </a:solidFill>
            <a:round/>
            <a:headEnd/>
            <a:tailEnd/>
          </a:ln>
        </p:spPr>
        <p:txBody>
          <a:bodyPr lIns="0" tIns="0" rIns="0" bIns="0"/>
          <a:lstStyle/>
          <a:p>
            <a:endParaRPr lang="en-US"/>
          </a:p>
        </p:txBody>
      </p:sp>
      <p:sp>
        <p:nvSpPr>
          <p:cNvPr id="10245" name="Rectangle 67"/>
          <p:cNvSpPr>
            <a:spLocks/>
          </p:cNvSpPr>
          <p:nvPr/>
        </p:nvSpPr>
        <p:spPr bwMode="auto">
          <a:xfrm>
            <a:off x="2133600" y="3843338"/>
            <a:ext cx="2576513" cy="1003300"/>
          </a:xfrm>
          <a:prstGeom prst="rect">
            <a:avLst/>
          </a:prstGeom>
          <a:solidFill>
            <a:srgbClr val="FF9900"/>
          </a:solidFill>
          <a:ln w="12700">
            <a:solidFill>
              <a:schemeClr val="tx1"/>
            </a:solidFill>
            <a:round/>
            <a:headEnd/>
            <a:tailEnd/>
          </a:ln>
        </p:spPr>
        <p:txBody>
          <a:bodyPr lIns="0" tIns="0" rIns="0" bIns="0"/>
          <a:lstStyle/>
          <a:p>
            <a:endParaRPr lang="en-US"/>
          </a:p>
        </p:txBody>
      </p:sp>
      <p:sp>
        <p:nvSpPr>
          <p:cNvPr id="10246" name="Rectangle 68"/>
          <p:cNvSpPr>
            <a:spLocks/>
          </p:cNvSpPr>
          <p:nvPr/>
        </p:nvSpPr>
        <p:spPr bwMode="auto">
          <a:xfrm>
            <a:off x="5033963" y="2720975"/>
            <a:ext cx="3213100" cy="381000"/>
          </a:xfrm>
          <a:prstGeom prst="rect">
            <a:avLst/>
          </a:prstGeom>
          <a:noFill/>
          <a:ln w="12700">
            <a:noFill/>
            <a:miter lim="800000"/>
            <a:headEnd/>
            <a:tailEnd/>
          </a:ln>
        </p:spPr>
        <p:txBody>
          <a:bodyPr lIns="0" tIns="0" rIns="39686" bIns="0"/>
          <a:lstStyle/>
          <a:p>
            <a:pPr marL="38100"/>
            <a:r>
              <a:rPr lang="en-US" sz="1800">
                <a:solidFill>
                  <a:schemeClr val="tx1"/>
                </a:solidFill>
                <a:latin typeface="Arial" pitchFamily="34" charset="0"/>
                <a:ea typeface="MS PGothic" pitchFamily="34" charset="-128"/>
                <a:sym typeface="Arial" pitchFamily="34" charset="0"/>
              </a:rPr>
              <a:t>ESL English</a:t>
            </a:r>
            <a:r>
              <a:rPr lang="en-US" sz="2000">
                <a:solidFill>
                  <a:schemeClr val="tx1"/>
                </a:solidFill>
                <a:latin typeface="Arial" pitchFamily="34" charset="0"/>
                <a:ea typeface="MS PGothic" pitchFamily="34" charset="-128"/>
                <a:sym typeface="Arial" pitchFamily="34" charset="0"/>
              </a:rPr>
              <a:t> </a:t>
            </a:r>
          </a:p>
        </p:txBody>
      </p:sp>
      <p:sp>
        <p:nvSpPr>
          <p:cNvPr id="10247" name="Rectangle 69"/>
          <p:cNvSpPr>
            <a:spLocks/>
          </p:cNvSpPr>
          <p:nvPr/>
        </p:nvSpPr>
        <p:spPr bwMode="auto">
          <a:xfrm>
            <a:off x="4881563" y="4092575"/>
            <a:ext cx="3441700" cy="406400"/>
          </a:xfrm>
          <a:prstGeom prst="rect">
            <a:avLst/>
          </a:prstGeom>
          <a:noFill/>
          <a:ln w="12700">
            <a:noFill/>
            <a:miter lim="800000"/>
            <a:headEnd/>
            <a:tailEnd/>
          </a:ln>
        </p:spPr>
        <p:txBody>
          <a:bodyPr lIns="0" tIns="0" rIns="39686" bIns="0"/>
          <a:lstStyle/>
          <a:p>
            <a:pPr marL="38100"/>
            <a:r>
              <a:rPr lang="en-US" sz="1800">
                <a:solidFill>
                  <a:schemeClr val="tx1"/>
                </a:solidFill>
                <a:ea typeface="MS PGothic" pitchFamily="34" charset="-128"/>
              </a:rPr>
              <a:t>   </a:t>
            </a:r>
            <a:r>
              <a:rPr lang="en-US" sz="1800">
                <a:solidFill>
                  <a:schemeClr val="tx1"/>
                </a:solidFill>
                <a:latin typeface="Arial" pitchFamily="34" charset="0"/>
                <a:ea typeface="MS PGothic" pitchFamily="34" charset="-128"/>
                <a:sym typeface="Arial" pitchFamily="34" charset="0"/>
              </a:rPr>
              <a:t>Accounting</a:t>
            </a:r>
          </a:p>
        </p:txBody>
      </p:sp>
      <p:sp>
        <p:nvSpPr>
          <p:cNvPr id="10248" name="Line 70"/>
          <p:cNvSpPr>
            <a:spLocks noChangeShapeType="1"/>
          </p:cNvSpPr>
          <p:nvPr/>
        </p:nvSpPr>
        <p:spPr bwMode="auto">
          <a:xfrm rot="10800000" flipH="1">
            <a:off x="3482975" y="3479800"/>
            <a:ext cx="1588" cy="342900"/>
          </a:xfrm>
          <a:prstGeom prst="line">
            <a:avLst/>
          </a:prstGeom>
          <a:noFill/>
          <a:ln w="12700">
            <a:solidFill>
              <a:schemeClr val="tx1"/>
            </a:solidFill>
            <a:round/>
            <a:headEnd/>
            <a:tailEnd/>
          </a:ln>
        </p:spPr>
        <p:txBody>
          <a:bodyPr lIns="0" tIns="0" rIns="0" bIns="0"/>
          <a:lstStyle/>
          <a:p>
            <a:endParaRPr lang="en-ZA"/>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5" name="Group 63"/>
          <p:cNvGrpSpPr>
            <a:grpSpLocks/>
          </p:cNvGrpSpPr>
          <p:nvPr/>
        </p:nvGrpSpPr>
        <p:grpSpPr bwMode="auto">
          <a:xfrm>
            <a:off x="-6350" y="14288"/>
            <a:ext cx="9147175" cy="6867525"/>
            <a:chOff x="0" y="0"/>
            <a:chExt cx="5762" cy="4326"/>
          </a:xfrm>
        </p:grpSpPr>
        <p:sp>
          <p:nvSpPr>
            <p:cNvPr id="11268" name="Rectangle 1"/>
            <p:cNvSpPr>
              <a:spLocks/>
            </p:cNvSpPr>
            <p:nvPr/>
          </p:nvSpPr>
          <p:spPr bwMode="auto">
            <a:xfrm>
              <a:off x="0" y="0"/>
              <a:ext cx="48" cy="4320"/>
            </a:xfrm>
            <a:prstGeom prst="rect">
              <a:avLst/>
            </a:prstGeom>
            <a:solidFill>
              <a:srgbClr val="DDDDDD"/>
            </a:solidFill>
            <a:ln w="9525">
              <a:noFill/>
              <a:miter lim="800000"/>
              <a:headEnd/>
              <a:tailEnd/>
            </a:ln>
          </p:spPr>
          <p:txBody>
            <a:bodyPr lIns="0" tIns="0" rIns="0" bIns="0"/>
            <a:lstStyle/>
            <a:p>
              <a:endParaRPr lang="en-US"/>
            </a:p>
          </p:txBody>
        </p:sp>
        <p:sp>
          <p:nvSpPr>
            <p:cNvPr id="11269" name="Rectangle 2"/>
            <p:cNvSpPr>
              <a:spLocks/>
            </p:cNvSpPr>
            <p:nvPr/>
          </p:nvSpPr>
          <p:spPr bwMode="auto">
            <a:xfrm>
              <a:off x="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70" name="Rectangle 3"/>
            <p:cNvSpPr>
              <a:spLocks/>
            </p:cNvSpPr>
            <p:nvPr/>
          </p:nvSpPr>
          <p:spPr bwMode="auto">
            <a:xfrm>
              <a:off x="1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71" name="Rectangle 4"/>
            <p:cNvSpPr>
              <a:spLocks/>
            </p:cNvSpPr>
            <p:nvPr/>
          </p:nvSpPr>
          <p:spPr bwMode="auto">
            <a:xfrm>
              <a:off x="2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72" name="Rectangle 5"/>
            <p:cNvSpPr>
              <a:spLocks/>
            </p:cNvSpPr>
            <p:nvPr/>
          </p:nvSpPr>
          <p:spPr bwMode="auto">
            <a:xfrm>
              <a:off x="3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73" name="Rectangle 6"/>
            <p:cNvSpPr>
              <a:spLocks/>
            </p:cNvSpPr>
            <p:nvPr/>
          </p:nvSpPr>
          <p:spPr bwMode="auto">
            <a:xfrm>
              <a:off x="4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74" name="Rectangle 7"/>
            <p:cNvSpPr>
              <a:spLocks/>
            </p:cNvSpPr>
            <p:nvPr/>
          </p:nvSpPr>
          <p:spPr bwMode="auto">
            <a:xfrm>
              <a:off x="5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75" name="Rectangle 8"/>
            <p:cNvSpPr>
              <a:spLocks/>
            </p:cNvSpPr>
            <p:nvPr/>
          </p:nvSpPr>
          <p:spPr bwMode="auto">
            <a:xfrm>
              <a:off x="6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76" name="Rectangle 9"/>
            <p:cNvSpPr>
              <a:spLocks/>
            </p:cNvSpPr>
            <p:nvPr/>
          </p:nvSpPr>
          <p:spPr bwMode="auto">
            <a:xfrm>
              <a:off x="7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77" name="Rectangle 10"/>
            <p:cNvSpPr>
              <a:spLocks/>
            </p:cNvSpPr>
            <p:nvPr/>
          </p:nvSpPr>
          <p:spPr bwMode="auto">
            <a:xfrm>
              <a:off x="864"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78" name="Rectangle 11"/>
            <p:cNvSpPr>
              <a:spLocks/>
            </p:cNvSpPr>
            <p:nvPr/>
          </p:nvSpPr>
          <p:spPr bwMode="auto">
            <a:xfrm>
              <a:off x="960"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79" name="Rectangle 12"/>
            <p:cNvSpPr>
              <a:spLocks/>
            </p:cNvSpPr>
            <p:nvPr/>
          </p:nvSpPr>
          <p:spPr bwMode="auto">
            <a:xfrm>
              <a:off x="1056"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80" name="Rectangle 13"/>
            <p:cNvSpPr>
              <a:spLocks/>
            </p:cNvSpPr>
            <p:nvPr/>
          </p:nvSpPr>
          <p:spPr bwMode="auto">
            <a:xfrm>
              <a:off x="1152"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81" name="Rectangle 14"/>
            <p:cNvSpPr>
              <a:spLocks/>
            </p:cNvSpPr>
            <p:nvPr/>
          </p:nvSpPr>
          <p:spPr bwMode="auto">
            <a:xfrm>
              <a:off x="1248"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82" name="Rectangle 15"/>
            <p:cNvSpPr>
              <a:spLocks/>
            </p:cNvSpPr>
            <p:nvPr/>
          </p:nvSpPr>
          <p:spPr bwMode="auto">
            <a:xfrm>
              <a:off x="1344"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83" name="Rectangle 16"/>
            <p:cNvSpPr>
              <a:spLocks/>
            </p:cNvSpPr>
            <p:nvPr/>
          </p:nvSpPr>
          <p:spPr bwMode="auto">
            <a:xfrm>
              <a:off x="1440"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84" name="Rectangle 17"/>
            <p:cNvSpPr>
              <a:spLocks/>
            </p:cNvSpPr>
            <p:nvPr/>
          </p:nvSpPr>
          <p:spPr bwMode="auto">
            <a:xfrm>
              <a:off x="1536"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85" name="Rectangle 18"/>
            <p:cNvSpPr>
              <a:spLocks/>
            </p:cNvSpPr>
            <p:nvPr/>
          </p:nvSpPr>
          <p:spPr bwMode="auto">
            <a:xfrm>
              <a:off x="1632"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86" name="Rectangle 19"/>
            <p:cNvSpPr>
              <a:spLocks/>
            </p:cNvSpPr>
            <p:nvPr/>
          </p:nvSpPr>
          <p:spPr bwMode="auto">
            <a:xfrm>
              <a:off x="1728"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87" name="Rectangle 20"/>
            <p:cNvSpPr>
              <a:spLocks/>
            </p:cNvSpPr>
            <p:nvPr/>
          </p:nvSpPr>
          <p:spPr bwMode="auto">
            <a:xfrm>
              <a:off x="1824"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88" name="Rectangle 21"/>
            <p:cNvSpPr>
              <a:spLocks/>
            </p:cNvSpPr>
            <p:nvPr/>
          </p:nvSpPr>
          <p:spPr bwMode="auto">
            <a:xfrm>
              <a:off x="1920"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89" name="Rectangle 22"/>
            <p:cNvSpPr>
              <a:spLocks/>
            </p:cNvSpPr>
            <p:nvPr/>
          </p:nvSpPr>
          <p:spPr bwMode="auto">
            <a:xfrm>
              <a:off x="2016"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90" name="Rectangle 23"/>
            <p:cNvSpPr>
              <a:spLocks/>
            </p:cNvSpPr>
            <p:nvPr/>
          </p:nvSpPr>
          <p:spPr bwMode="auto">
            <a:xfrm>
              <a:off x="2112"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91" name="Rectangle 24"/>
            <p:cNvSpPr>
              <a:spLocks/>
            </p:cNvSpPr>
            <p:nvPr/>
          </p:nvSpPr>
          <p:spPr bwMode="auto">
            <a:xfrm>
              <a:off x="2208"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92" name="Rectangle 25"/>
            <p:cNvSpPr>
              <a:spLocks/>
            </p:cNvSpPr>
            <p:nvPr/>
          </p:nvSpPr>
          <p:spPr bwMode="auto">
            <a:xfrm>
              <a:off x="2304"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93" name="Rectangle 26"/>
            <p:cNvSpPr>
              <a:spLocks/>
            </p:cNvSpPr>
            <p:nvPr/>
          </p:nvSpPr>
          <p:spPr bwMode="auto">
            <a:xfrm>
              <a:off x="2400"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94" name="Rectangle 27"/>
            <p:cNvSpPr>
              <a:spLocks/>
            </p:cNvSpPr>
            <p:nvPr/>
          </p:nvSpPr>
          <p:spPr bwMode="auto">
            <a:xfrm>
              <a:off x="24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95" name="Rectangle 28"/>
            <p:cNvSpPr>
              <a:spLocks/>
            </p:cNvSpPr>
            <p:nvPr/>
          </p:nvSpPr>
          <p:spPr bwMode="auto">
            <a:xfrm>
              <a:off x="25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96" name="Rectangle 29"/>
            <p:cNvSpPr>
              <a:spLocks/>
            </p:cNvSpPr>
            <p:nvPr/>
          </p:nvSpPr>
          <p:spPr bwMode="auto">
            <a:xfrm>
              <a:off x="26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97" name="Rectangle 30"/>
            <p:cNvSpPr>
              <a:spLocks/>
            </p:cNvSpPr>
            <p:nvPr/>
          </p:nvSpPr>
          <p:spPr bwMode="auto">
            <a:xfrm>
              <a:off x="27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98" name="Rectangle 31"/>
            <p:cNvSpPr>
              <a:spLocks/>
            </p:cNvSpPr>
            <p:nvPr/>
          </p:nvSpPr>
          <p:spPr bwMode="auto">
            <a:xfrm>
              <a:off x="28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1299" name="Rectangle 32"/>
            <p:cNvSpPr>
              <a:spLocks/>
            </p:cNvSpPr>
            <p:nvPr/>
          </p:nvSpPr>
          <p:spPr bwMode="auto">
            <a:xfrm>
              <a:off x="29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00" name="Rectangle 33"/>
            <p:cNvSpPr>
              <a:spLocks/>
            </p:cNvSpPr>
            <p:nvPr/>
          </p:nvSpPr>
          <p:spPr bwMode="auto">
            <a:xfrm>
              <a:off x="30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01" name="Rectangle 34"/>
            <p:cNvSpPr>
              <a:spLocks/>
            </p:cNvSpPr>
            <p:nvPr/>
          </p:nvSpPr>
          <p:spPr bwMode="auto">
            <a:xfrm>
              <a:off x="31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02" name="Rectangle 35"/>
            <p:cNvSpPr>
              <a:spLocks/>
            </p:cNvSpPr>
            <p:nvPr/>
          </p:nvSpPr>
          <p:spPr bwMode="auto">
            <a:xfrm>
              <a:off x="3264"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03" name="Rectangle 36"/>
            <p:cNvSpPr>
              <a:spLocks/>
            </p:cNvSpPr>
            <p:nvPr/>
          </p:nvSpPr>
          <p:spPr bwMode="auto">
            <a:xfrm>
              <a:off x="3360"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04" name="Rectangle 37"/>
            <p:cNvSpPr>
              <a:spLocks/>
            </p:cNvSpPr>
            <p:nvPr/>
          </p:nvSpPr>
          <p:spPr bwMode="auto">
            <a:xfrm>
              <a:off x="3456"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05" name="Rectangle 38"/>
            <p:cNvSpPr>
              <a:spLocks/>
            </p:cNvSpPr>
            <p:nvPr/>
          </p:nvSpPr>
          <p:spPr bwMode="auto">
            <a:xfrm>
              <a:off x="3552"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06" name="Rectangle 39"/>
            <p:cNvSpPr>
              <a:spLocks/>
            </p:cNvSpPr>
            <p:nvPr/>
          </p:nvSpPr>
          <p:spPr bwMode="auto">
            <a:xfrm>
              <a:off x="3648"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07" name="Rectangle 40"/>
            <p:cNvSpPr>
              <a:spLocks/>
            </p:cNvSpPr>
            <p:nvPr/>
          </p:nvSpPr>
          <p:spPr bwMode="auto">
            <a:xfrm>
              <a:off x="3744"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08" name="Rectangle 41"/>
            <p:cNvSpPr>
              <a:spLocks/>
            </p:cNvSpPr>
            <p:nvPr/>
          </p:nvSpPr>
          <p:spPr bwMode="auto">
            <a:xfrm>
              <a:off x="3840"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09" name="Rectangle 42"/>
            <p:cNvSpPr>
              <a:spLocks/>
            </p:cNvSpPr>
            <p:nvPr/>
          </p:nvSpPr>
          <p:spPr bwMode="auto">
            <a:xfrm>
              <a:off x="3936"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10" name="Rectangle 43"/>
            <p:cNvSpPr>
              <a:spLocks/>
            </p:cNvSpPr>
            <p:nvPr/>
          </p:nvSpPr>
          <p:spPr bwMode="auto">
            <a:xfrm>
              <a:off x="4032"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11" name="Rectangle 44"/>
            <p:cNvSpPr>
              <a:spLocks/>
            </p:cNvSpPr>
            <p:nvPr/>
          </p:nvSpPr>
          <p:spPr bwMode="auto">
            <a:xfrm>
              <a:off x="4128"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12" name="Rectangle 45"/>
            <p:cNvSpPr>
              <a:spLocks/>
            </p:cNvSpPr>
            <p:nvPr/>
          </p:nvSpPr>
          <p:spPr bwMode="auto">
            <a:xfrm>
              <a:off x="4224"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13" name="Rectangle 46"/>
            <p:cNvSpPr>
              <a:spLocks/>
            </p:cNvSpPr>
            <p:nvPr/>
          </p:nvSpPr>
          <p:spPr bwMode="auto">
            <a:xfrm>
              <a:off x="4320"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14" name="Rectangle 47"/>
            <p:cNvSpPr>
              <a:spLocks/>
            </p:cNvSpPr>
            <p:nvPr/>
          </p:nvSpPr>
          <p:spPr bwMode="auto">
            <a:xfrm>
              <a:off x="4416"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15" name="Rectangle 48"/>
            <p:cNvSpPr>
              <a:spLocks/>
            </p:cNvSpPr>
            <p:nvPr/>
          </p:nvSpPr>
          <p:spPr bwMode="auto">
            <a:xfrm>
              <a:off x="4512"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16" name="Rectangle 49"/>
            <p:cNvSpPr>
              <a:spLocks/>
            </p:cNvSpPr>
            <p:nvPr/>
          </p:nvSpPr>
          <p:spPr bwMode="auto">
            <a:xfrm>
              <a:off x="4608"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17" name="Rectangle 50"/>
            <p:cNvSpPr>
              <a:spLocks/>
            </p:cNvSpPr>
            <p:nvPr/>
          </p:nvSpPr>
          <p:spPr bwMode="auto">
            <a:xfrm>
              <a:off x="4704"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18" name="Rectangle 51"/>
            <p:cNvSpPr>
              <a:spLocks/>
            </p:cNvSpPr>
            <p:nvPr/>
          </p:nvSpPr>
          <p:spPr bwMode="auto">
            <a:xfrm>
              <a:off x="4800"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19" name="Rectangle 52"/>
            <p:cNvSpPr>
              <a:spLocks/>
            </p:cNvSpPr>
            <p:nvPr/>
          </p:nvSpPr>
          <p:spPr bwMode="auto">
            <a:xfrm>
              <a:off x="48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20" name="Rectangle 53"/>
            <p:cNvSpPr>
              <a:spLocks/>
            </p:cNvSpPr>
            <p:nvPr/>
          </p:nvSpPr>
          <p:spPr bwMode="auto">
            <a:xfrm>
              <a:off x="49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21" name="Rectangle 54"/>
            <p:cNvSpPr>
              <a:spLocks/>
            </p:cNvSpPr>
            <p:nvPr/>
          </p:nvSpPr>
          <p:spPr bwMode="auto">
            <a:xfrm>
              <a:off x="50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22" name="Rectangle 55"/>
            <p:cNvSpPr>
              <a:spLocks/>
            </p:cNvSpPr>
            <p:nvPr/>
          </p:nvSpPr>
          <p:spPr bwMode="auto">
            <a:xfrm>
              <a:off x="51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23" name="Rectangle 56"/>
            <p:cNvSpPr>
              <a:spLocks/>
            </p:cNvSpPr>
            <p:nvPr/>
          </p:nvSpPr>
          <p:spPr bwMode="auto">
            <a:xfrm>
              <a:off x="52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24" name="Rectangle 57"/>
            <p:cNvSpPr>
              <a:spLocks/>
            </p:cNvSpPr>
            <p:nvPr/>
          </p:nvSpPr>
          <p:spPr bwMode="auto">
            <a:xfrm>
              <a:off x="53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25" name="Rectangle 58"/>
            <p:cNvSpPr>
              <a:spLocks/>
            </p:cNvSpPr>
            <p:nvPr/>
          </p:nvSpPr>
          <p:spPr bwMode="auto">
            <a:xfrm>
              <a:off x="54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26" name="Rectangle 59"/>
            <p:cNvSpPr>
              <a:spLocks/>
            </p:cNvSpPr>
            <p:nvPr/>
          </p:nvSpPr>
          <p:spPr bwMode="auto">
            <a:xfrm>
              <a:off x="55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1327" name="Rectangle 60"/>
            <p:cNvSpPr>
              <a:spLocks/>
            </p:cNvSpPr>
            <p:nvPr/>
          </p:nvSpPr>
          <p:spPr bwMode="auto">
            <a:xfrm>
              <a:off x="5664" y="6"/>
              <a:ext cx="48" cy="4320"/>
            </a:xfrm>
            <a:prstGeom prst="rect">
              <a:avLst/>
            </a:prstGeom>
            <a:solidFill>
              <a:srgbClr val="DDDDDD"/>
            </a:solidFill>
            <a:ln w="9525">
              <a:noFill/>
              <a:miter lim="800000"/>
              <a:headEnd/>
              <a:tailEnd/>
            </a:ln>
          </p:spPr>
          <p:txBody>
            <a:bodyPr lIns="0" tIns="0" rIns="0" bIns="0"/>
            <a:lstStyle/>
            <a:p>
              <a:endParaRPr lang="en-US"/>
            </a:p>
          </p:txBody>
        </p:sp>
        <p:sp>
          <p:nvSpPr>
            <p:cNvPr id="2" name="Rectangle 61"/>
            <p:cNvSpPr>
              <a:spLocks/>
            </p:cNvSpPr>
            <p:nvPr/>
          </p:nvSpPr>
          <p:spPr bwMode="auto">
            <a:xfrm>
              <a:off x="431" y="0"/>
              <a:ext cx="5331" cy="4320"/>
            </a:xfrm>
            <a:prstGeom prst="rect">
              <a:avLst/>
            </a:prstGeom>
            <a:solidFill>
              <a:schemeClr val="accent1">
                <a:alpha val="49803"/>
              </a:schemeClr>
            </a:solidFill>
            <a:ln w="9525">
              <a:noFill/>
              <a:miter lim="800000"/>
              <a:headEnd/>
              <a:tailEnd/>
            </a:ln>
          </p:spPr>
          <p:txBody>
            <a:bodyPr lIns="0" tIns="0" rIns="0" bIns="0"/>
            <a:lstStyle/>
            <a:p>
              <a:endParaRPr lang="en-US"/>
            </a:p>
          </p:txBody>
        </p:sp>
        <p:sp>
          <p:nvSpPr>
            <p:cNvPr id="3" name="Rectangle 62"/>
            <p:cNvSpPr>
              <a:spLocks/>
            </p:cNvSpPr>
            <p:nvPr/>
          </p:nvSpPr>
          <p:spPr bwMode="auto">
            <a:xfrm>
              <a:off x="0" y="1081"/>
              <a:ext cx="4378" cy="47"/>
            </a:xfrm>
            <a:prstGeom prst="rect">
              <a:avLst/>
            </a:prstGeom>
            <a:solidFill>
              <a:srgbClr val="336699">
                <a:alpha val="49803"/>
              </a:srgbClr>
            </a:solidFill>
            <a:ln w="9525">
              <a:noFill/>
              <a:miter lim="800000"/>
              <a:headEnd/>
              <a:tailEnd/>
            </a:ln>
          </p:spPr>
          <p:txBody>
            <a:bodyPr lIns="0" tIns="0" rIns="0" bIns="0"/>
            <a:lstStyle/>
            <a:p>
              <a:endParaRPr lang="en-US"/>
            </a:p>
          </p:txBody>
        </p:sp>
      </p:grpSp>
      <p:sp>
        <p:nvSpPr>
          <p:cNvPr id="11328" name="Text Box 64"/>
          <p:cNvSpPr txBox="1">
            <a:spLocks noChangeArrowheads="1"/>
          </p:cNvSpPr>
          <p:nvPr/>
        </p:nvSpPr>
        <p:spPr bwMode="auto">
          <a:xfrm>
            <a:off x="7815263" y="6426200"/>
            <a:ext cx="312737" cy="31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b"/>
          <a:lstStyle/>
          <a:p>
            <a:pPr algn="ctr"/>
            <a:fld id="{CB6127C0-58AF-48B0-BF63-7A01A4DA086D}" type="slidenum">
              <a:rPr lang="en-US" sz="1400">
                <a:solidFill>
                  <a:schemeClr val="tx1"/>
                </a:solidFill>
                <a:latin typeface="Helvetica" pitchFamily="34" charset="0"/>
                <a:ea typeface="MS PGothic" pitchFamily="34" charset="-128"/>
                <a:sym typeface="Helvetica" pitchFamily="34" charset="0"/>
              </a:rPr>
              <a:pPr algn="ctr"/>
              <a:t>9</a:t>
            </a:fld>
            <a:endParaRPr lang="en-US" sz="1400">
              <a:solidFill>
                <a:schemeClr val="tx1"/>
              </a:solidFill>
              <a:latin typeface="Helvetica" pitchFamily="34" charset="0"/>
              <a:ea typeface="MS PGothic" pitchFamily="34" charset="-128"/>
              <a:sym typeface="Helvetica" pitchFamily="34" charset="0"/>
            </a:endParaRPr>
          </a:p>
        </p:txBody>
      </p:sp>
      <p:sp>
        <p:nvSpPr>
          <p:cNvPr id="11329" name="Rectangle 65"/>
          <p:cNvSpPr>
            <a:spLocks noGrp="1" noChangeArrowheads="1"/>
          </p:cNvSpPr>
          <p:nvPr>
            <p:ph type="body" idx="1"/>
          </p:nvPr>
        </p:nvSpPr>
        <p:spPr>
          <a:xfrm>
            <a:off x="965200" y="2019300"/>
            <a:ext cx="6891338" cy="4800600"/>
          </a:xfrm>
        </p:spPr>
        <p:txBody>
          <a:bodyPr rIns="132080"/>
          <a:lstStyle/>
          <a:p>
            <a:pPr marL="39688" indent="0" eaLnBrk="1" hangingPunct="1">
              <a:lnSpc>
                <a:spcPct val="120000"/>
              </a:lnSpc>
              <a:buFont typeface="Wingdings" pitchFamily="2" charset="2"/>
              <a:buNone/>
            </a:pPr>
            <a:r>
              <a:rPr lang="ja-JP" altLang="en-US" sz="2600" smtClean="0">
                <a:latin typeface="Arial" pitchFamily="34" charset="0"/>
                <a:cs typeface="Arial" pitchFamily="34" charset="0"/>
                <a:sym typeface="Arial" pitchFamily="34" charset="0"/>
              </a:rPr>
              <a:t>“</a:t>
            </a:r>
            <a:r>
              <a:rPr lang="en-US" altLang="ja-JP" sz="2300" smtClean="0">
                <a:latin typeface="Arial" pitchFamily="34" charset="0"/>
                <a:cs typeface="Arial" pitchFamily="34" charset="0"/>
                <a:sym typeface="Arial" pitchFamily="34" charset="0"/>
              </a:rPr>
              <a:t>The relationship between accounting and ESL       is helping a lot because the accounting lecturer      is teaching us to answer questions in complete sentences, to write better. And we are more  motivated to learn vocabulary because it is  accounting vocabulary, something we want to      learn about anyway. I am learning accounting     better by learning the accounting language better.</a:t>
            </a:r>
            <a:r>
              <a:rPr lang="ja-JP" altLang="en-US" sz="2300" smtClean="0">
                <a:latin typeface="Arial" pitchFamily="34" charset="0"/>
                <a:cs typeface="Arial" pitchFamily="34" charset="0"/>
                <a:sym typeface="Arial" pitchFamily="34" charset="0"/>
              </a:rPr>
              <a:t>”</a:t>
            </a:r>
            <a:r>
              <a:rPr lang="en-US" altLang="ja-JP" sz="2300" smtClean="0">
                <a:latin typeface="Times New Roman" pitchFamily="18" charset="0"/>
                <a:cs typeface="Times New Roman" pitchFamily="18" charset="0"/>
                <a:sym typeface="Times New Roman" pitchFamily="18" charset="0"/>
              </a:rPr>
              <a:t> </a:t>
            </a:r>
            <a:endParaRPr lang="en-US" sz="2300" smtClean="0">
              <a:latin typeface="Times New Roman" pitchFamily="18" charset="0"/>
              <a:ea typeface="ヒラギノ明朝 ProN W3" pitchFamily="-84" charset="-128"/>
              <a:sym typeface="Times New Roman" pitchFamily="18"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89" name="Group 63"/>
          <p:cNvGrpSpPr>
            <a:grpSpLocks/>
          </p:cNvGrpSpPr>
          <p:nvPr/>
        </p:nvGrpSpPr>
        <p:grpSpPr bwMode="auto">
          <a:xfrm>
            <a:off x="-6350" y="14288"/>
            <a:ext cx="9147175" cy="6867525"/>
            <a:chOff x="0" y="0"/>
            <a:chExt cx="5762" cy="4326"/>
          </a:xfrm>
        </p:grpSpPr>
        <p:sp>
          <p:nvSpPr>
            <p:cNvPr id="12293" name="Rectangle 1"/>
            <p:cNvSpPr>
              <a:spLocks/>
            </p:cNvSpPr>
            <p:nvPr/>
          </p:nvSpPr>
          <p:spPr bwMode="auto">
            <a:xfrm>
              <a:off x="0" y="0"/>
              <a:ext cx="48" cy="4320"/>
            </a:xfrm>
            <a:prstGeom prst="rect">
              <a:avLst/>
            </a:prstGeom>
            <a:solidFill>
              <a:srgbClr val="DDDDDD"/>
            </a:solidFill>
            <a:ln w="9525">
              <a:noFill/>
              <a:miter lim="800000"/>
              <a:headEnd/>
              <a:tailEnd/>
            </a:ln>
          </p:spPr>
          <p:txBody>
            <a:bodyPr lIns="0" tIns="0" rIns="0" bIns="0"/>
            <a:lstStyle/>
            <a:p>
              <a:endParaRPr lang="en-US"/>
            </a:p>
          </p:txBody>
        </p:sp>
        <p:sp>
          <p:nvSpPr>
            <p:cNvPr id="12294" name="Rectangle 2"/>
            <p:cNvSpPr>
              <a:spLocks/>
            </p:cNvSpPr>
            <p:nvPr/>
          </p:nvSpPr>
          <p:spPr bwMode="auto">
            <a:xfrm>
              <a:off x="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2295" name="Rectangle 3"/>
            <p:cNvSpPr>
              <a:spLocks/>
            </p:cNvSpPr>
            <p:nvPr/>
          </p:nvSpPr>
          <p:spPr bwMode="auto">
            <a:xfrm>
              <a:off x="1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2296" name="Rectangle 4"/>
            <p:cNvSpPr>
              <a:spLocks/>
            </p:cNvSpPr>
            <p:nvPr/>
          </p:nvSpPr>
          <p:spPr bwMode="auto">
            <a:xfrm>
              <a:off x="2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2297" name="Rectangle 5"/>
            <p:cNvSpPr>
              <a:spLocks/>
            </p:cNvSpPr>
            <p:nvPr/>
          </p:nvSpPr>
          <p:spPr bwMode="auto">
            <a:xfrm>
              <a:off x="3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2298" name="Rectangle 6"/>
            <p:cNvSpPr>
              <a:spLocks/>
            </p:cNvSpPr>
            <p:nvPr/>
          </p:nvSpPr>
          <p:spPr bwMode="auto">
            <a:xfrm>
              <a:off x="4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2299" name="Rectangle 7"/>
            <p:cNvSpPr>
              <a:spLocks/>
            </p:cNvSpPr>
            <p:nvPr/>
          </p:nvSpPr>
          <p:spPr bwMode="auto">
            <a:xfrm>
              <a:off x="5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00" name="Rectangle 8"/>
            <p:cNvSpPr>
              <a:spLocks/>
            </p:cNvSpPr>
            <p:nvPr/>
          </p:nvSpPr>
          <p:spPr bwMode="auto">
            <a:xfrm>
              <a:off x="6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01" name="Rectangle 9"/>
            <p:cNvSpPr>
              <a:spLocks/>
            </p:cNvSpPr>
            <p:nvPr/>
          </p:nvSpPr>
          <p:spPr bwMode="auto">
            <a:xfrm>
              <a:off x="7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02" name="Rectangle 10"/>
            <p:cNvSpPr>
              <a:spLocks/>
            </p:cNvSpPr>
            <p:nvPr/>
          </p:nvSpPr>
          <p:spPr bwMode="auto">
            <a:xfrm>
              <a:off x="864"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03" name="Rectangle 11"/>
            <p:cNvSpPr>
              <a:spLocks/>
            </p:cNvSpPr>
            <p:nvPr/>
          </p:nvSpPr>
          <p:spPr bwMode="auto">
            <a:xfrm>
              <a:off x="960"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04" name="Rectangle 12"/>
            <p:cNvSpPr>
              <a:spLocks/>
            </p:cNvSpPr>
            <p:nvPr/>
          </p:nvSpPr>
          <p:spPr bwMode="auto">
            <a:xfrm>
              <a:off x="1056"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05" name="Rectangle 13"/>
            <p:cNvSpPr>
              <a:spLocks/>
            </p:cNvSpPr>
            <p:nvPr/>
          </p:nvSpPr>
          <p:spPr bwMode="auto">
            <a:xfrm>
              <a:off x="1152"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06" name="Rectangle 14"/>
            <p:cNvSpPr>
              <a:spLocks/>
            </p:cNvSpPr>
            <p:nvPr/>
          </p:nvSpPr>
          <p:spPr bwMode="auto">
            <a:xfrm>
              <a:off x="1248"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07" name="Rectangle 15"/>
            <p:cNvSpPr>
              <a:spLocks/>
            </p:cNvSpPr>
            <p:nvPr/>
          </p:nvSpPr>
          <p:spPr bwMode="auto">
            <a:xfrm>
              <a:off x="1344"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08" name="Rectangle 16"/>
            <p:cNvSpPr>
              <a:spLocks/>
            </p:cNvSpPr>
            <p:nvPr/>
          </p:nvSpPr>
          <p:spPr bwMode="auto">
            <a:xfrm>
              <a:off x="1440"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09" name="Rectangle 17"/>
            <p:cNvSpPr>
              <a:spLocks/>
            </p:cNvSpPr>
            <p:nvPr/>
          </p:nvSpPr>
          <p:spPr bwMode="auto">
            <a:xfrm>
              <a:off x="1536"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10" name="Rectangle 18"/>
            <p:cNvSpPr>
              <a:spLocks/>
            </p:cNvSpPr>
            <p:nvPr/>
          </p:nvSpPr>
          <p:spPr bwMode="auto">
            <a:xfrm>
              <a:off x="1632"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11" name="Rectangle 19"/>
            <p:cNvSpPr>
              <a:spLocks/>
            </p:cNvSpPr>
            <p:nvPr/>
          </p:nvSpPr>
          <p:spPr bwMode="auto">
            <a:xfrm>
              <a:off x="1728"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12" name="Rectangle 20"/>
            <p:cNvSpPr>
              <a:spLocks/>
            </p:cNvSpPr>
            <p:nvPr/>
          </p:nvSpPr>
          <p:spPr bwMode="auto">
            <a:xfrm>
              <a:off x="1824"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13" name="Rectangle 21"/>
            <p:cNvSpPr>
              <a:spLocks/>
            </p:cNvSpPr>
            <p:nvPr/>
          </p:nvSpPr>
          <p:spPr bwMode="auto">
            <a:xfrm>
              <a:off x="1920"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14" name="Rectangle 22"/>
            <p:cNvSpPr>
              <a:spLocks/>
            </p:cNvSpPr>
            <p:nvPr/>
          </p:nvSpPr>
          <p:spPr bwMode="auto">
            <a:xfrm>
              <a:off x="2016"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15" name="Rectangle 23"/>
            <p:cNvSpPr>
              <a:spLocks/>
            </p:cNvSpPr>
            <p:nvPr/>
          </p:nvSpPr>
          <p:spPr bwMode="auto">
            <a:xfrm>
              <a:off x="2112"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16" name="Rectangle 24"/>
            <p:cNvSpPr>
              <a:spLocks/>
            </p:cNvSpPr>
            <p:nvPr/>
          </p:nvSpPr>
          <p:spPr bwMode="auto">
            <a:xfrm>
              <a:off x="2208"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17" name="Rectangle 25"/>
            <p:cNvSpPr>
              <a:spLocks/>
            </p:cNvSpPr>
            <p:nvPr/>
          </p:nvSpPr>
          <p:spPr bwMode="auto">
            <a:xfrm>
              <a:off x="2304"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18" name="Rectangle 26"/>
            <p:cNvSpPr>
              <a:spLocks/>
            </p:cNvSpPr>
            <p:nvPr/>
          </p:nvSpPr>
          <p:spPr bwMode="auto">
            <a:xfrm>
              <a:off x="2400"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19" name="Rectangle 27"/>
            <p:cNvSpPr>
              <a:spLocks/>
            </p:cNvSpPr>
            <p:nvPr/>
          </p:nvSpPr>
          <p:spPr bwMode="auto">
            <a:xfrm>
              <a:off x="24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20" name="Rectangle 28"/>
            <p:cNvSpPr>
              <a:spLocks/>
            </p:cNvSpPr>
            <p:nvPr/>
          </p:nvSpPr>
          <p:spPr bwMode="auto">
            <a:xfrm>
              <a:off x="25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21" name="Rectangle 29"/>
            <p:cNvSpPr>
              <a:spLocks/>
            </p:cNvSpPr>
            <p:nvPr/>
          </p:nvSpPr>
          <p:spPr bwMode="auto">
            <a:xfrm>
              <a:off x="26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22" name="Rectangle 30"/>
            <p:cNvSpPr>
              <a:spLocks/>
            </p:cNvSpPr>
            <p:nvPr/>
          </p:nvSpPr>
          <p:spPr bwMode="auto">
            <a:xfrm>
              <a:off x="27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23" name="Rectangle 31"/>
            <p:cNvSpPr>
              <a:spLocks/>
            </p:cNvSpPr>
            <p:nvPr/>
          </p:nvSpPr>
          <p:spPr bwMode="auto">
            <a:xfrm>
              <a:off x="28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24" name="Rectangle 32"/>
            <p:cNvSpPr>
              <a:spLocks/>
            </p:cNvSpPr>
            <p:nvPr/>
          </p:nvSpPr>
          <p:spPr bwMode="auto">
            <a:xfrm>
              <a:off x="29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25" name="Rectangle 33"/>
            <p:cNvSpPr>
              <a:spLocks/>
            </p:cNvSpPr>
            <p:nvPr/>
          </p:nvSpPr>
          <p:spPr bwMode="auto">
            <a:xfrm>
              <a:off x="30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26" name="Rectangle 34"/>
            <p:cNvSpPr>
              <a:spLocks/>
            </p:cNvSpPr>
            <p:nvPr/>
          </p:nvSpPr>
          <p:spPr bwMode="auto">
            <a:xfrm>
              <a:off x="31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27" name="Rectangle 35"/>
            <p:cNvSpPr>
              <a:spLocks/>
            </p:cNvSpPr>
            <p:nvPr/>
          </p:nvSpPr>
          <p:spPr bwMode="auto">
            <a:xfrm>
              <a:off x="3264"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28" name="Rectangle 36"/>
            <p:cNvSpPr>
              <a:spLocks/>
            </p:cNvSpPr>
            <p:nvPr/>
          </p:nvSpPr>
          <p:spPr bwMode="auto">
            <a:xfrm>
              <a:off x="3360"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29" name="Rectangle 37"/>
            <p:cNvSpPr>
              <a:spLocks/>
            </p:cNvSpPr>
            <p:nvPr/>
          </p:nvSpPr>
          <p:spPr bwMode="auto">
            <a:xfrm>
              <a:off x="3456"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30" name="Rectangle 38"/>
            <p:cNvSpPr>
              <a:spLocks/>
            </p:cNvSpPr>
            <p:nvPr/>
          </p:nvSpPr>
          <p:spPr bwMode="auto">
            <a:xfrm>
              <a:off x="3552"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31" name="Rectangle 39"/>
            <p:cNvSpPr>
              <a:spLocks/>
            </p:cNvSpPr>
            <p:nvPr/>
          </p:nvSpPr>
          <p:spPr bwMode="auto">
            <a:xfrm>
              <a:off x="3648"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32" name="Rectangle 40"/>
            <p:cNvSpPr>
              <a:spLocks/>
            </p:cNvSpPr>
            <p:nvPr/>
          </p:nvSpPr>
          <p:spPr bwMode="auto">
            <a:xfrm>
              <a:off x="3744"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33" name="Rectangle 41"/>
            <p:cNvSpPr>
              <a:spLocks/>
            </p:cNvSpPr>
            <p:nvPr/>
          </p:nvSpPr>
          <p:spPr bwMode="auto">
            <a:xfrm>
              <a:off x="3840"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34" name="Rectangle 42"/>
            <p:cNvSpPr>
              <a:spLocks/>
            </p:cNvSpPr>
            <p:nvPr/>
          </p:nvSpPr>
          <p:spPr bwMode="auto">
            <a:xfrm>
              <a:off x="3936"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35" name="Rectangle 43"/>
            <p:cNvSpPr>
              <a:spLocks/>
            </p:cNvSpPr>
            <p:nvPr/>
          </p:nvSpPr>
          <p:spPr bwMode="auto">
            <a:xfrm>
              <a:off x="4032"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36" name="Rectangle 44"/>
            <p:cNvSpPr>
              <a:spLocks/>
            </p:cNvSpPr>
            <p:nvPr/>
          </p:nvSpPr>
          <p:spPr bwMode="auto">
            <a:xfrm>
              <a:off x="4128"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37" name="Rectangle 45"/>
            <p:cNvSpPr>
              <a:spLocks/>
            </p:cNvSpPr>
            <p:nvPr/>
          </p:nvSpPr>
          <p:spPr bwMode="auto">
            <a:xfrm>
              <a:off x="4224"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38" name="Rectangle 46"/>
            <p:cNvSpPr>
              <a:spLocks/>
            </p:cNvSpPr>
            <p:nvPr/>
          </p:nvSpPr>
          <p:spPr bwMode="auto">
            <a:xfrm>
              <a:off x="4320"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39" name="Rectangle 47"/>
            <p:cNvSpPr>
              <a:spLocks/>
            </p:cNvSpPr>
            <p:nvPr/>
          </p:nvSpPr>
          <p:spPr bwMode="auto">
            <a:xfrm>
              <a:off x="4416"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40" name="Rectangle 48"/>
            <p:cNvSpPr>
              <a:spLocks/>
            </p:cNvSpPr>
            <p:nvPr/>
          </p:nvSpPr>
          <p:spPr bwMode="auto">
            <a:xfrm>
              <a:off x="4512"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41" name="Rectangle 49"/>
            <p:cNvSpPr>
              <a:spLocks/>
            </p:cNvSpPr>
            <p:nvPr/>
          </p:nvSpPr>
          <p:spPr bwMode="auto">
            <a:xfrm>
              <a:off x="4608"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42" name="Rectangle 50"/>
            <p:cNvSpPr>
              <a:spLocks/>
            </p:cNvSpPr>
            <p:nvPr/>
          </p:nvSpPr>
          <p:spPr bwMode="auto">
            <a:xfrm>
              <a:off x="4704"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43" name="Rectangle 51"/>
            <p:cNvSpPr>
              <a:spLocks/>
            </p:cNvSpPr>
            <p:nvPr/>
          </p:nvSpPr>
          <p:spPr bwMode="auto">
            <a:xfrm>
              <a:off x="4800"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44" name="Rectangle 52"/>
            <p:cNvSpPr>
              <a:spLocks/>
            </p:cNvSpPr>
            <p:nvPr/>
          </p:nvSpPr>
          <p:spPr bwMode="auto">
            <a:xfrm>
              <a:off x="48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45" name="Rectangle 53"/>
            <p:cNvSpPr>
              <a:spLocks/>
            </p:cNvSpPr>
            <p:nvPr/>
          </p:nvSpPr>
          <p:spPr bwMode="auto">
            <a:xfrm>
              <a:off x="49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46" name="Rectangle 54"/>
            <p:cNvSpPr>
              <a:spLocks/>
            </p:cNvSpPr>
            <p:nvPr/>
          </p:nvSpPr>
          <p:spPr bwMode="auto">
            <a:xfrm>
              <a:off x="50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47" name="Rectangle 55"/>
            <p:cNvSpPr>
              <a:spLocks/>
            </p:cNvSpPr>
            <p:nvPr/>
          </p:nvSpPr>
          <p:spPr bwMode="auto">
            <a:xfrm>
              <a:off x="51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48" name="Rectangle 56"/>
            <p:cNvSpPr>
              <a:spLocks/>
            </p:cNvSpPr>
            <p:nvPr/>
          </p:nvSpPr>
          <p:spPr bwMode="auto">
            <a:xfrm>
              <a:off x="52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49" name="Rectangle 57"/>
            <p:cNvSpPr>
              <a:spLocks/>
            </p:cNvSpPr>
            <p:nvPr/>
          </p:nvSpPr>
          <p:spPr bwMode="auto">
            <a:xfrm>
              <a:off x="53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50" name="Rectangle 58"/>
            <p:cNvSpPr>
              <a:spLocks/>
            </p:cNvSpPr>
            <p:nvPr/>
          </p:nvSpPr>
          <p:spPr bwMode="auto">
            <a:xfrm>
              <a:off x="54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2351" name="Rectangle 59"/>
            <p:cNvSpPr>
              <a:spLocks/>
            </p:cNvSpPr>
            <p:nvPr/>
          </p:nvSpPr>
          <p:spPr bwMode="auto">
            <a:xfrm>
              <a:off x="5568" y="6"/>
              <a:ext cx="48" cy="4320"/>
            </a:xfrm>
            <a:prstGeom prst="rect">
              <a:avLst/>
            </a:prstGeom>
            <a:solidFill>
              <a:srgbClr val="DDDDDD"/>
            </a:solidFill>
            <a:ln w="9525">
              <a:noFill/>
              <a:miter lim="800000"/>
              <a:headEnd/>
              <a:tailEnd/>
            </a:ln>
          </p:spPr>
          <p:txBody>
            <a:bodyPr lIns="0" tIns="0" rIns="0" bIns="0"/>
            <a:lstStyle/>
            <a:p>
              <a:endParaRPr lang="en-US"/>
            </a:p>
          </p:txBody>
        </p:sp>
        <p:sp>
          <p:nvSpPr>
            <p:cNvPr id="2" name="Rectangle 60"/>
            <p:cNvSpPr>
              <a:spLocks/>
            </p:cNvSpPr>
            <p:nvPr/>
          </p:nvSpPr>
          <p:spPr bwMode="auto">
            <a:xfrm>
              <a:off x="5664" y="6"/>
              <a:ext cx="48" cy="4320"/>
            </a:xfrm>
            <a:prstGeom prst="rect">
              <a:avLst/>
            </a:prstGeom>
            <a:solidFill>
              <a:srgbClr val="DDDDDD"/>
            </a:solidFill>
            <a:ln w="9525">
              <a:noFill/>
              <a:miter lim="800000"/>
              <a:headEnd/>
              <a:tailEnd/>
            </a:ln>
          </p:spPr>
          <p:txBody>
            <a:bodyPr lIns="0" tIns="0" rIns="0" bIns="0"/>
            <a:lstStyle/>
            <a:p>
              <a:endParaRPr lang="en-US"/>
            </a:p>
          </p:txBody>
        </p:sp>
        <p:sp>
          <p:nvSpPr>
            <p:cNvPr id="3" name="Rectangle 61"/>
            <p:cNvSpPr>
              <a:spLocks/>
            </p:cNvSpPr>
            <p:nvPr/>
          </p:nvSpPr>
          <p:spPr bwMode="auto">
            <a:xfrm>
              <a:off x="431" y="0"/>
              <a:ext cx="5331" cy="4320"/>
            </a:xfrm>
            <a:prstGeom prst="rect">
              <a:avLst/>
            </a:prstGeom>
            <a:solidFill>
              <a:schemeClr val="accent1">
                <a:alpha val="49803"/>
              </a:schemeClr>
            </a:solidFill>
            <a:ln w="9525">
              <a:noFill/>
              <a:miter lim="800000"/>
              <a:headEnd/>
              <a:tailEnd/>
            </a:ln>
          </p:spPr>
          <p:txBody>
            <a:bodyPr lIns="0" tIns="0" rIns="0" bIns="0"/>
            <a:lstStyle/>
            <a:p>
              <a:endParaRPr lang="en-US"/>
            </a:p>
          </p:txBody>
        </p:sp>
        <p:sp>
          <p:nvSpPr>
            <p:cNvPr id="4" name="Rectangle 62"/>
            <p:cNvSpPr>
              <a:spLocks/>
            </p:cNvSpPr>
            <p:nvPr/>
          </p:nvSpPr>
          <p:spPr bwMode="auto">
            <a:xfrm>
              <a:off x="0" y="1081"/>
              <a:ext cx="4378" cy="47"/>
            </a:xfrm>
            <a:prstGeom prst="rect">
              <a:avLst/>
            </a:prstGeom>
            <a:solidFill>
              <a:srgbClr val="336699">
                <a:alpha val="49803"/>
              </a:srgbClr>
            </a:solidFill>
            <a:ln w="9525">
              <a:noFill/>
              <a:miter lim="800000"/>
              <a:headEnd/>
              <a:tailEnd/>
            </a:ln>
          </p:spPr>
          <p:txBody>
            <a:bodyPr lIns="0" tIns="0" rIns="0" bIns="0"/>
            <a:lstStyle/>
            <a:p>
              <a:endParaRPr lang="en-US"/>
            </a:p>
          </p:txBody>
        </p:sp>
      </p:grpSp>
      <p:sp>
        <p:nvSpPr>
          <p:cNvPr id="12352" name="Text Box 64"/>
          <p:cNvSpPr txBox="1">
            <a:spLocks noChangeArrowheads="1"/>
          </p:cNvSpPr>
          <p:nvPr/>
        </p:nvSpPr>
        <p:spPr bwMode="auto">
          <a:xfrm>
            <a:off x="7815263" y="6426200"/>
            <a:ext cx="312737" cy="31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b"/>
          <a:lstStyle/>
          <a:p>
            <a:pPr algn="ctr"/>
            <a:fld id="{F0EE5BFD-DB31-417C-B8E6-DB8B42393CA4}" type="slidenum">
              <a:rPr lang="en-US" sz="1400">
                <a:solidFill>
                  <a:schemeClr val="tx1"/>
                </a:solidFill>
                <a:latin typeface="Helvetica" pitchFamily="34" charset="0"/>
                <a:ea typeface="MS PGothic" pitchFamily="34" charset="-128"/>
                <a:sym typeface="Helvetica" pitchFamily="34" charset="0"/>
              </a:rPr>
              <a:pPr algn="ctr"/>
              <a:t>10</a:t>
            </a:fld>
            <a:endParaRPr lang="en-US" sz="1400">
              <a:solidFill>
                <a:schemeClr val="tx1"/>
              </a:solidFill>
              <a:latin typeface="Helvetica" pitchFamily="34" charset="0"/>
              <a:ea typeface="MS PGothic" pitchFamily="34" charset="-128"/>
              <a:sym typeface="Helvetica" pitchFamily="34" charset="0"/>
            </a:endParaRPr>
          </a:p>
        </p:txBody>
      </p:sp>
      <p:sp>
        <p:nvSpPr>
          <p:cNvPr id="12353" name="Rectangle 65"/>
          <p:cNvSpPr>
            <a:spLocks noGrp="1" noChangeArrowheads="1"/>
          </p:cNvSpPr>
          <p:nvPr>
            <p:ph type="title"/>
          </p:nvPr>
        </p:nvSpPr>
        <p:spPr>
          <a:xfrm>
            <a:off x="820738" y="228600"/>
            <a:ext cx="8258175" cy="2057400"/>
          </a:xfrm>
        </p:spPr>
        <p:txBody>
          <a:bodyPr rIns="39686" anchor="ctr"/>
          <a:lstStyle/>
          <a:p>
            <a:pPr marL="38100" indent="0" eaLnBrk="1" hangingPunct="1">
              <a:defRPr/>
            </a:pPr>
            <a:r>
              <a:rPr lang="en-US" sz="3800" smtClean="0">
                <a:latin typeface="Arial" charset="0"/>
                <a:cs typeface="Arial" charset="0"/>
                <a:sym typeface="Arial" charset="0"/>
              </a:rPr>
              <a:t>Promoting Classroom Success</a:t>
            </a:r>
            <a:endParaRPr lang="en-US" sz="3800" smtClean="0">
              <a:latin typeface="Arial" charset="0"/>
              <a:sym typeface="Arial" charset="0"/>
            </a:endParaRPr>
          </a:p>
        </p:txBody>
      </p:sp>
      <p:sp>
        <p:nvSpPr>
          <p:cNvPr id="12354" name="Rectangle 66"/>
          <p:cNvSpPr>
            <a:spLocks noGrp="1" noChangeArrowheads="1"/>
          </p:cNvSpPr>
          <p:nvPr>
            <p:ph type="body" idx="1"/>
          </p:nvPr>
        </p:nvSpPr>
        <p:spPr>
          <a:xfrm>
            <a:off x="914400" y="2209800"/>
            <a:ext cx="8077200" cy="4648200"/>
          </a:xfrm>
        </p:spPr>
        <p:txBody>
          <a:bodyPr rIns="39686"/>
          <a:lstStyle/>
          <a:p>
            <a:pPr eaLnBrk="1" hangingPunct="1">
              <a:lnSpc>
                <a:spcPct val="90000"/>
              </a:lnSpc>
              <a:buSzPct val="66000"/>
              <a:buFont typeface="Lucida Grande" charset="0"/>
              <a:buChar char="➜"/>
              <a:defRPr/>
            </a:pPr>
            <a:r>
              <a:rPr lang="en-US" smtClean="0">
                <a:solidFill>
                  <a:srgbClr val="28878F"/>
                </a:solidFill>
                <a:latin typeface="Arial" charset="0"/>
                <a:cs typeface="Arial" charset="0"/>
                <a:sym typeface="Arial" charset="0"/>
              </a:rPr>
              <a:t>Expectations</a:t>
            </a:r>
            <a:endParaRPr lang="en-US" smtClean="0">
              <a:solidFill>
                <a:srgbClr val="28878F"/>
              </a:solidFill>
              <a:latin typeface="Arial" charset="0"/>
              <a:sym typeface="Arial" charset="0"/>
            </a:endParaRPr>
          </a:p>
          <a:p>
            <a:pPr eaLnBrk="1" hangingPunct="1">
              <a:lnSpc>
                <a:spcPct val="90000"/>
              </a:lnSpc>
              <a:buSzPct val="66000"/>
              <a:buFont typeface="Lucida Grande" charset="0"/>
              <a:buChar char="➜"/>
              <a:defRPr/>
            </a:pPr>
            <a:r>
              <a:rPr lang="en-US" smtClean="0">
                <a:solidFill>
                  <a:srgbClr val="28878F"/>
                </a:solidFill>
                <a:latin typeface="Arial" charset="0"/>
                <a:cs typeface="Arial" charset="0"/>
                <a:sym typeface="Arial" charset="0"/>
              </a:rPr>
              <a:t>Support</a:t>
            </a:r>
            <a:endParaRPr lang="en-US" smtClean="0">
              <a:solidFill>
                <a:srgbClr val="28878F"/>
              </a:solidFill>
              <a:latin typeface="Arial" charset="0"/>
              <a:sym typeface="Arial" charset="0"/>
            </a:endParaRPr>
          </a:p>
          <a:p>
            <a:pPr eaLnBrk="1" hangingPunct="1">
              <a:lnSpc>
                <a:spcPct val="90000"/>
              </a:lnSpc>
              <a:buSzPct val="66000"/>
              <a:buFont typeface="Lucida Grande" charset="0"/>
              <a:buChar char="➜"/>
              <a:defRPr/>
            </a:pPr>
            <a:r>
              <a:rPr lang="en-US" smtClean="0">
                <a:latin typeface="Arial" charset="0"/>
                <a:cs typeface="Arial" charset="0"/>
                <a:sym typeface="Arial" charset="0"/>
              </a:rPr>
              <a:t>Assessment and Feedback</a:t>
            </a:r>
            <a:endParaRPr lang="en-US" smtClean="0">
              <a:latin typeface="Arial" charset="0"/>
              <a:sym typeface="Arial" charset="0"/>
            </a:endParaRPr>
          </a:p>
          <a:p>
            <a:pPr marL="692150" lvl="1" eaLnBrk="1" hangingPunct="1">
              <a:lnSpc>
                <a:spcPct val="90000"/>
              </a:lnSpc>
              <a:buSzPct val="119000"/>
              <a:buFont typeface="Arial" charset="0"/>
              <a:buChar char="•"/>
              <a:defRPr/>
            </a:pPr>
            <a:r>
              <a:rPr lang="en-US" sz="2600" smtClean="0">
                <a:latin typeface="Arial" charset="0"/>
                <a:cs typeface="Arial" charset="0"/>
                <a:sym typeface="Arial" charset="0"/>
              </a:rPr>
              <a:t>Entry assessment and placement</a:t>
            </a:r>
            <a:endParaRPr lang="en-US" sz="2600" smtClean="0">
              <a:latin typeface="Arial" charset="0"/>
              <a:sym typeface="Arial" charset="0"/>
            </a:endParaRPr>
          </a:p>
          <a:p>
            <a:pPr marL="692150" lvl="1" eaLnBrk="1" hangingPunct="1">
              <a:lnSpc>
                <a:spcPct val="90000"/>
              </a:lnSpc>
              <a:buSzPct val="119000"/>
              <a:buFont typeface="Arial" charset="0"/>
              <a:buChar char="•"/>
              <a:defRPr/>
            </a:pPr>
            <a:r>
              <a:rPr lang="en-US" sz="2600" smtClean="0">
                <a:latin typeface="Arial" charset="0"/>
                <a:cs typeface="Arial" charset="0"/>
                <a:sym typeface="Arial" charset="0"/>
              </a:rPr>
              <a:t>Early warning </a:t>
            </a:r>
            <a:endParaRPr lang="en-US" sz="2600" smtClean="0">
              <a:latin typeface="Arial" charset="0"/>
              <a:sym typeface="Arial" charset="0"/>
            </a:endParaRPr>
          </a:p>
          <a:p>
            <a:pPr marL="908050" lvl="2" eaLnBrk="1" hangingPunct="1">
              <a:lnSpc>
                <a:spcPct val="90000"/>
              </a:lnSpc>
              <a:buFont typeface="Arial" charset="0"/>
              <a:buChar char="•"/>
              <a:defRPr/>
            </a:pPr>
            <a:r>
              <a:rPr lang="en-US" sz="2200" smtClean="0">
                <a:latin typeface="Arial" charset="0"/>
                <a:cs typeface="Arial" charset="0"/>
                <a:sym typeface="Arial" charset="0"/>
              </a:rPr>
              <a:t>Predictive Analytics </a:t>
            </a:r>
            <a:endParaRPr lang="en-US" sz="2200" smtClean="0">
              <a:latin typeface="Arial" charset="0"/>
              <a:sym typeface="Arial" charset="0"/>
            </a:endParaRPr>
          </a:p>
          <a:p>
            <a:pPr marL="692150" lvl="1" eaLnBrk="1" hangingPunct="1">
              <a:lnSpc>
                <a:spcPct val="90000"/>
              </a:lnSpc>
              <a:buSzPct val="119000"/>
              <a:buFont typeface="Arial" charset="0"/>
              <a:buChar char="•"/>
              <a:defRPr/>
            </a:pPr>
            <a:r>
              <a:rPr lang="en-US" sz="2600" smtClean="0">
                <a:latin typeface="Arial" charset="0"/>
                <a:cs typeface="Arial" charset="0"/>
                <a:sym typeface="Arial" charset="0"/>
              </a:rPr>
              <a:t>Classroom assessment </a:t>
            </a:r>
            <a:endParaRPr lang="en-US" sz="2600" smtClean="0">
              <a:latin typeface="Arial" charset="0"/>
              <a:sym typeface="Arial" charset="0"/>
            </a:endParaRPr>
          </a:p>
          <a:p>
            <a:pPr marL="908050" lvl="2" eaLnBrk="1" hangingPunct="1">
              <a:lnSpc>
                <a:spcPct val="90000"/>
              </a:lnSpc>
              <a:buFont typeface="Arial" charset="0"/>
              <a:buChar char="•"/>
              <a:defRPr/>
            </a:pPr>
            <a:r>
              <a:rPr lang="en-US" sz="2200" smtClean="0">
                <a:latin typeface="Arial" charset="0"/>
                <a:cs typeface="Arial" charset="0"/>
                <a:sym typeface="Arial" charset="0"/>
              </a:rPr>
              <a:t>One-minute paper</a:t>
            </a:r>
            <a:endParaRPr lang="en-US" sz="2200" smtClean="0">
              <a:latin typeface="Arial" charset="0"/>
              <a:sym typeface="Arial" charset="0"/>
            </a:endParaRPr>
          </a:p>
          <a:p>
            <a:pPr marL="908050" lvl="2" eaLnBrk="1" hangingPunct="1">
              <a:lnSpc>
                <a:spcPct val="90000"/>
              </a:lnSpc>
              <a:buFont typeface="Arial" charset="0"/>
              <a:buChar char="•"/>
              <a:defRPr/>
            </a:pPr>
            <a:r>
              <a:rPr lang="en-US" sz="2200" smtClean="0">
                <a:latin typeface="Arial" charset="0"/>
                <a:cs typeface="Arial" charset="0"/>
                <a:sym typeface="Arial" charset="0"/>
              </a:rPr>
              <a:t>Automated response systems</a:t>
            </a:r>
            <a:endParaRPr lang="en-US" sz="2200" smtClean="0">
              <a:latin typeface="Arial" charset="0"/>
              <a:sym typeface="Arial" charset="0"/>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3" name="Group 63"/>
          <p:cNvGrpSpPr>
            <a:grpSpLocks/>
          </p:cNvGrpSpPr>
          <p:nvPr/>
        </p:nvGrpSpPr>
        <p:grpSpPr bwMode="auto">
          <a:xfrm>
            <a:off x="-6350" y="14288"/>
            <a:ext cx="9147175" cy="6867525"/>
            <a:chOff x="0" y="0"/>
            <a:chExt cx="5762" cy="4326"/>
          </a:xfrm>
        </p:grpSpPr>
        <p:sp>
          <p:nvSpPr>
            <p:cNvPr id="13317" name="Rectangle 1"/>
            <p:cNvSpPr>
              <a:spLocks/>
            </p:cNvSpPr>
            <p:nvPr/>
          </p:nvSpPr>
          <p:spPr bwMode="auto">
            <a:xfrm>
              <a:off x="0" y="0"/>
              <a:ext cx="48" cy="4320"/>
            </a:xfrm>
            <a:prstGeom prst="rect">
              <a:avLst/>
            </a:prstGeom>
            <a:solidFill>
              <a:srgbClr val="DDDDDD"/>
            </a:solidFill>
            <a:ln w="9525">
              <a:noFill/>
              <a:miter lim="800000"/>
              <a:headEnd/>
              <a:tailEnd/>
            </a:ln>
          </p:spPr>
          <p:txBody>
            <a:bodyPr lIns="0" tIns="0" rIns="0" bIns="0"/>
            <a:lstStyle/>
            <a:p>
              <a:endParaRPr lang="en-US"/>
            </a:p>
          </p:txBody>
        </p:sp>
        <p:sp>
          <p:nvSpPr>
            <p:cNvPr id="13318" name="Rectangle 2"/>
            <p:cNvSpPr>
              <a:spLocks/>
            </p:cNvSpPr>
            <p:nvPr/>
          </p:nvSpPr>
          <p:spPr bwMode="auto">
            <a:xfrm>
              <a:off x="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19" name="Rectangle 3"/>
            <p:cNvSpPr>
              <a:spLocks/>
            </p:cNvSpPr>
            <p:nvPr/>
          </p:nvSpPr>
          <p:spPr bwMode="auto">
            <a:xfrm>
              <a:off x="1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20" name="Rectangle 4"/>
            <p:cNvSpPr>
              <a:spLocks/>
            </p:cNvSpPr>
            <p:nvPr/>
          </p:nvSpPr>
          <p:spPr bwMode="auto">
            <a:xfrm>
              <a:off x="2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21" name="Rectangle 5"/>
            <p:cNvSpPr>
              <a:spLocks/>
            </p:cNvSpPr>
            <p:nvPr/>
          </p:nvSpPr>
          <p:spPr bwMode="auto">
            <a:xfrm>
              <a:off x="3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22" name="Rectangle 6"/>
            <p:cNvSpPr>
              <a:spLocks/>
            </p:cNvSpPr>
            <p:nvPr/>
          </p:nvSpPr>
          <p:spPr bwMode="auto">
            <a:xfrm>
              <a:off x="4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23" name="Rectangle 7"/>
            <p:cNvSpPr>
              <a:spLocks/>
            </p:cNvSpPr>
            <p:nvPr/>
          </p:nvSpPr>
          <p:spPr bwMode="auto">
            <a:xfrm>
              <a:off x="5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24" name="Rectangle 8"/>
            <p:cNvSpPr>
              <a:spLocks/>
            </p:cNvSpPr>
            <p:nvPr/>
          </p:nvSpPr>
          <p:spPr bwMode="auto">
            <a:xfrm>
              <a:off x="6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25" name="Rectangle 9"/>
            <p:cNvSpPr>
              <a:spLocks/>
            </p:cNvSpPr>
            <p:nvPr/>
          </p:nvSpPr>
          <p:spPr bwMode="auto">
            <a:xfrm>
              <a:off x="7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26" name="Rectangle 10"/>
            <p:cNvSpPr>
              <a:spLocks/>
            </p:cNvSpPr>
            <p:nvPr/>
          </p:nvSpPr>
          <p:spPr bwMode="auto">
            <a:xfrm>
              <a:off x="864"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27" name="Rectangle 11"/>
            <p:cNvSpPr>
              <a:spLocks/>
            </p:cNvSpPr>
            <p:nvPr/>
          </p:nvSpPr>
          <p:spPr bwMode="auto">
            <a:xfrm>
              <a:off x="960"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28" name="Rectangle 12"/>
            <p:cNvSpPr>
              <a:spLocks/>
            </p:cNvSpPr>
            <p:nvPr/>
          </p:nvSpPr>
          <p:spPr bwMode="auto">
            <a:xfrm>
              <a:off x="1056"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29" name="Rectangle 13"/>
            <p:cNvSpPr>
              <a:spLocks/>
            </p:cNvSpPr>
            <p:nvPr/>
          </p:nvSpPr>
          <p:spPr bwMode="auto">
            <a:xfrm>
              <a:off x="1152"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30" name="Rectangle 14"/>
            <p:cNvSpPr>
              <a:spLocks/>
            </p:cNvSpPr>
            <p:nvPr/>
          </p:nvSpPr>
          <p:spPr bwMode="auto">
            <a:xfrm>
              <a:off x="1248"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31" name="Rectangle 15"/>
            <p:cNvSpPr>
              <a:spLocks/>
            </p:cNvSpPr>
            <p:nvPr/>
          </p:nvSpPr>
          <p:spPr bwMode="auto">
            <a:xfrm>
              <a:off x="1344"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32" name="Rectangle 16"/>
            <p:cNvSpPr>
              <a:spLocks/>
            </p:cNvSpPr>
            <p:nvPr/>
          </p:nvSpPr>
          <p:spPr bwMode="auto">
            <a:xfrm>
              <a:off x="1440"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33" name="Rectangle 17"/>
            <p:cNvSpPr>
              <a:spLocks/>
            </p:cNvSpPr>
            <p:nvPr/>
          </p:nvSpPr>
          <p:spPr bwMode="auto">
            <a:xfrm>
              <a:off x="1536"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34" name="Rectangle 18"/>
            <p:cNvSpPr>
              <a:spLocks/>
            </p:cNvSpPr>
            <p:nvPr/>
          </p:nvSpPr>
          <p:spPr bwMode="auto">
            <a:xfrm>
              <a:off x="1632"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35" name="Rectangle 19"/>
            <p:cNvSpPr>
              <a:spLocks/>
            </p:cNvSpPr>
            <p:nvPr/>
          </p:nvSpPr>
          <p:spPr bwMode="auto">
            <a:xfrm>
              <a:off x="1728"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36" name="Rectangle 20"/>
            <p:cNvSpPr>
              <a:spLocks/>
            </p:cNvSpPr>
            <p:nvPr/>
          </p:nvSpPr>
          <p:spPr bwMode="auto">
            <a:xfrm>
              <a:off x="1824"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37" name="Rectangle 21"/>
            <p:cNvSpPr>
              <a:spLocks/>
            </p:cNvSpPr>
            <p:nvPr/>
          </p:nvSpPr>
          <p:spPr bwMode="auto">
            <a:xfrm>
              <a:off x="1920"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38" name="Rectangle 22"/>
            <p:cNvSpPr>
              <a:spLocks/>
            </p:cNvSpPr>
            <p:nvPr/>
          </p:nvSpPr>
          <p:spPr bwMode="auto">
            <a:xfrm>
              <a:off x="2016"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39" name="Rectangle 23"/>
            <p:cNvSpPr>
              <a:spLocks/>
            </p:cNvSpPr>
            <p:nvPr/>
          </p:nvSpPr>
          <p:spPr bwMode="auto">
            <a:xfrm>
              <a:off x="2112"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40" name="Rectangle 24"/>
            <p:cNvSpPr>
              <a:spLocks/>
            </p:cNvSpPr>
            <p:nvPr/>
          </p:nvSpPr>
          <p:spPr bwMode="auto">
            <a:xfrm>
              <a:off x="2208"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41" name="Rectangle 25"/>
            <p:cNvSpPr>
              <a:spLocks/>
            </p:cNvSpPr>
            <p:nvPr/>
          </p:nvSpPr>
          <p:spPr bwMode="auto">
            <a:xfrm>
              <a:off x="2304"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42" name="Rectangle 26"/>
            <p:cNvSpPr>
              <a:spLocks/>
            </p:cNvSpPr>
            <p:nvPr/>
          </p:nvSpPr>
          <p:spPr bwMode="auto">
            <a:xfrm>
              <a:off x="2400"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43" name="Rectangle 27"/>
            <p:cNvSpPr>
              <a:spLocks/>
            </p:cNvSpPr>
            <p:nvPr/>
          </p:nvSpPr>
          <p:spPr bwMode="auto">
            <a:xfrm>
              <a:off x="24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44" name="Rectangle 28"/>
            <p:cNvSpPr>
              <a:spLocks/>
            </p:cNvSpPr>
            <p:nvPr/>
          </p:nvSpPr>
          <p:spPr bwMode="auto">
            <a:xfrm>
              <a:off x="25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45" name="Rectangle 29"/>
            <p:cNvSpPr>
              <a:spLocks/>
            </p:cNvSpPr>
            <p:nvPr/>
          </p:nvSpPr>
          <p:spPr bwMode="auto">
            <a:xfrm>
              <a:off x="26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46" name="Rectangle 30"/>
            <p:cNvSpPr>
              <a:spLocks/>
            </p:cNvSpPr>
            <p:nvPr/>
          </p:nvSpPr>
          <p:spPr bwMode="auto">
            <a:xfrm>
              <a:off x="27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47" name="Rectangle 31"/>
            <p:cNvSpPr>
              <a:spLocks/>
            </p:cNvSpPr>
            <p:nvPr/>
          </p:nvSpPr>
          <p:spPr bwMode="auto">
            <a:xfrm>
              <a:off x="28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48" name="Rectangle 32"/>
            <p:cNvSpPr>
              <a:spLocks/>
            </p:cNvSpPr>
            <p:nvPr/>
          </p:nvSpPr>
          <p:spPr bwMode="auto">
            <a:xfrm>
              <a:off x="29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49" name="Rectangle 33"/>
            <p:cNvSpPr>
              <a:spLocks/>
            </p:cNvSpPr>
            <p:nvPr/>
          </p:nvSpPr>
          <p:spPr bwMode="auto">
            <a:xfrm>
              <a:off x="30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50" name="Rectangle 34"/>
            <p:cNvSpPr>
              <a:spLocks/>
            </p:cNvSpPr>
            <p:nvPr/>
          </p:nvSpPr>
          <p:spPr bwMode="auto">
            <a:xfrm>
              <a:off x="31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51" name="Rectangle 35"/>
            <p:cNvSpPr>
              <a:spLocks/>
            </p:cNvSpPr>
            <p:nvPr/>
          </p:nvSpPr>
          <p:spPr bwMode="auto">
            <a:xfrm>
              <a:off x="3264"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52" name="Rectangle 36"/>
            <p:cNvSpPr>
              <a:spLocks/>
            </p:cNvSpPr>
            <p:nvPr/>
          </p:nvSpPr>
          <p:spPr bwMode="auto">
            <a:xfrm>
              <a:off x="3360"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53" name="Rectangle 37"/>
            <p:cNvSpPr>
              <a:spLocks/>
            </p:cNvSpPr>
            <p:nvPr/>
          </p:nvSpPr>
          <p:spPr bwMode="auto">
            <a:xfrm>
              <a:off x="3456"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54" name="Rectangle 38"/>
            <p:cNvSpPr>
              <a:spLocks/>
            </p:cNvSpPr>
            <p:nvPr/>
          </p:nvSpPr>
          <p:spPr bwMode="auto">
            <a:xfrm>
              <a:off x="3552"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55" name="Rectangle 39"/>
            <p:cNvSpPr>
              <a:spLocks/>
            </p:cNvSpPr>
            <p:nvPr/>
          </p:nvSpPr>
          <p:spPr bwMode="auto">
            <a:xfrm>
              <a:off x="3648"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56" name="Rectangle 40"/>
            <p:cNvSpPr>
              <a:spLocks/>
            </p:cNvSpPr>
            <p:nvPr/>
          </p:nvSpPr>
          <p:spPr bwMode="auto">
            <a:xfrm>
              <a:off x="3744"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57" name="Rectangle 41"/>
            <p:cNvSpPr>
              <a:spLocks/>
            </p:cNvSpPr>
            <p:nvPr/>
          </p:nvSpPr>
          <p:spPr bwMode="auto">
            <a:xfrm>
              <a:off x="3840"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58" name="Rectangle 42"/>
            <p:cNvSpPr>
              <a:spLocks/>
            </p:cNvSpPr>
            <p:nvPr/>
          </p:nvSpPr>
          <p:spPr bwMode="auto">
            <a:xfrm>
              <a:off x="3936"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59" name="Rectangle 43"/>
            <p:cNvSpPr>
              <a:spLocks/>
            </p:cNvSpPr>
            <p:nvPr/>
          </p:nvSpPr>
          <p:spPr bwMode="auto">
            <a:xfrm>
              <a:off x="4032"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60" name="Rectangle 44"/>
            <p:cNvSpPr>
              <a:spLocks/>
            </p:cNvSpPr>
            <p:nvPr/>
          </p:nvSpPr>
          <p:spPr bwMode="auto">
            <a:xfrm>
              <a:off x="4128"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61" name="Rectangle 45"/>
            <p:cNvSpPr>
              <a:spLocks/>
            </p:cNvSpPr>
            <p:nvPr/>
          </p:nvSpPr>
          <p:spPr bwMode="auto">
            <a:xfrm>
              <a:off x="4224"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62" name="Rectangle 46"/>
            <p:cNvSpPr>
              <a:spLocks/>
            </p:cNvSpPr>
            <p:nvPr/>
          </p:nvSpPr>
          <p:spPr bwMode="auto">
            <a:xfrm>
              <a:off x="4320"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63" name="Rectangle 47"/>
            <p:cNvSpPr>
              <a:spLocks/>
            </p:cNvSpPr>
            <p:nvPr/>
          </p:nvSpPr>
          <p:spPr bwMode="auto">
            <a:xfrm>
              <a:off x="4416"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64" name="Rectangle 48"/>
            <p:cNvSpPr>
              <a:spLocks/>
            </p:cNvSpPr>
            <p:nvPr/>
          </p:nvSpPr>
          <p:spPr bwMode="auto">
            <a:xfrm>
              <a:off x="4512"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65" name="Rectangle 49"/>
            <p:cNvSpPr>
              <a:spLocks/>
            </p:cNvSpPr>
            <p:nvPr/>
          </p:nvSpPr>
          <p:spPr bwMode="auto">
            <a:xfrm>
              <a:off x="4608"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66" name="Rectangle 50"/>
            <p:cNvSpPr>
              <a:spLocks/>
            </p:cNvSpPr>
            <p:nvPr/>
          </p:nvSpPr>
          <p:spPr bwMode="auto">
            <a:xfrm>
              <a:off x="4704"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67" name="Rectangle 51"/>
            <p:cNvSpPr>
              <a:spLocks/>
            </p:cNvSpPr>
            <p:nvPr/>
          </p:nvSpPr>
          <p:spPr bwMode="auto">
            <a:xfrm>
              <a:off x="4800"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68" name="Rectangle 52"/>
            <p:cNvSpPr>
              <a:spLocks/>
            </p:cNvSpPr>
            <p:nvPr/>
          </p:nvSpPr>
          <p:spPr bwMode="auto">
            <a:xfrm>
              <a:off x="48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69" name="Rectangle 53"/>
            <p:cNvSpPr>
              <a:spLocks/>
            </p:cNvSpPr>
            <p:nvPr/>
          </p:nvSpPr>
          <p:spPr bwMode="auto">
            <a:xfrm>
              <a:off x="49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70" name="Rectangle 54"/>
            <p:cNvSpPr>
              <a:spLocks/>
            </p:cNvSpPr>
            <p:nvPr/>
          </p:nvSpPr>
          <p:spPr bwMode="auto">
            <a:xfrm>
              <a:off x="50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71" name="Rectangle 55"/>
            <p:cNvSpPr>
              <a:spLocks/>
            </p:cNvSpPr>
            <p:nvPr/>
          </p:nvSpPr>
          <p:spPr bwMode="auto">
            <a:xfrm>
              <a:off x="51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72" name="Rectangle 56"/>
            <p:cNvSpPr>
              <a:spLocks/>
            </p:cNvSpPr>
            <p:nvPr/>
          </p:nvSpPr>
          <p:spPr bwMode="auto">
            <a:xfrm>
              <a:off x="52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73" name="Rectangle 57"/>
            <p:cNvSpPr>
              <a:spLocks/>
            </p:cNvSpPr>
            <p:nvPr/>
          </p:nvSpPr>
          <p:spPr bwMode="auto">
            <a:xfrm>
              <a:off x="53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74" name="Rectangle 58"/>
            <p:cNvSpPr>
              <a:spLocks/>
            </p:cNvSpPr>
            <p:nvPr/>
          </p:nvSpPr>
          <p:spPr bwMode="auto">
            <a:xfrm>
              <a:off x="54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3375" name="Rectangle 59"/>
            <p:cNvSpPr>
              <a:spLocks/>
            </p:cNvSpPr>
            <p:nvPr/>
          </p:nvSpPr>
          <p:spPr bwMode="auto">
            <a:xfrm>
              <a:off x="5568" y="6"/>
              <a:ext cx="48" cy="4320"/>
            </a:xfrm>
            <a:prstGeom prst="rect">
              <a:avLst/>
            </a:prstGeom>
            <a:solidFill>
              <a:srgbClr val="DDDDDD"/>
            </a:solidFill>
            <a:ln w="9525">
              <a:noFill/>
              <a:miter lim="800000"/>
              <a:headEnd/>
              <a:tailEnd/>
            </a:ln>
          </p:spPr>
          <p:txBody>
            <a:bodyPr lIns="0" tIns="0" rIns="0" bIns="0"/>
            <a:lstStyle/>
            <a:p>
              <a:endParaRPr lang="en-US"/>
            </a:p>
          </p:txBody>
        </p:sp>
        <p:sp>
          <p:nvSpPr>
            <p:cNvPr id="2" name="Rectangle 60"/>
            <p:cNvSpPr>
              <a:spLocks/>
            </p:cNvSpPr>
            <p:nvPr/>
          </p:nvSpPr>
          <p:spPr bwMode="auto">
            <a:xfrm>
              <a:off x="5664" y="6"/>
              <a:ext cx="48" cy="4320"/>
            </a:xfrm>
            <a:prstGeom prst="rect">
              <a:avLst/>
            </a:prstGeom>
            <a:solidFill>
              <a:srgbClr val="DDDDDD"/>
            </a:solidFill>
            <a:ln w="9525">
              <a:noFill/>
              <a:miter lim="800000"/>
              <a:headEnd/>
              <a:tailEnd/>
            </a:ln>
          </p:spPr>
          <p:txBody>
            <a:bodyPr lIns="0" tIns="0" rIns="0" bIns="0"/>
            <a:lstStyle/>
            <a:p>
              <a:endParaRPr lang="en-US"/>
            </a:p>
          </p:txBody>
        </p:sp>
        <p:sp>
          <p:nvSpPr>
            <p:cNvPr id="3" name="Rectangle 61"/>
            <p:cNvSpPr>
              <a:spLocks/>
            </p:cNvSpPr>
            <p:nvPr/>
          </p:nvSpPr>
          <p:spPr bwMode="auto">
            <a:xfrm>
              <a:off x="431" y="0"/>
              <a:ext cx="5331" cy="4320"/>
            </a:xfrm>
            <a:prstGeom prst="rect">
              <a:avLst/>
            </a:prstGeom>
            <a:solidFill>
              <a:schemeClr val="accent1">
                <a:alpha val="49803"/>
              </a:schemeClr>
            </a:solidFill>
            <a:ln w="9525">
              <a:noFill/>
              <a:miter lim="800000"/>
              <a:headEnd/>
              <a:tailEnd/>
            </a:ln>
          </p:spPr>
          <p:txBody>
            <a:bodyPr lIns="0" tIns="0" rIns="0" bIns="0"/>
            <a:lstStyle/>
            <a:p>
              <a:endParaRPr lang="en-US"/>
            </a:p>
          </p:txBody>
        </p:sp>
        <p:sp>
          <p:nvSpPr>
            <p:cNvPr id="4" name="Rectangle 62"/>
            <p:cNvSpPr>
              <a:spLocks/>
            </p:cNvSpPr>
            <p:nvPr/>
          </p:nvSpPr>
          <p:spPr bwMode="auto">
            <a:xfrm>
              <a:off x="0" y="1081"/>
              <a:ext cx="4378" cy="47"/>
            </a:xfrm>
            <a:prstGeom prst="rect">
              <a:avLst/>
            </a:prstGeom>
            <a:solidFill>
              <a:srgbClr val="336699">
                <a:alpha val="49803"/>
              </a:srgbClr>
            </a:solidFill>
            <a:ln w="9525">
              <a:noFill/>
              <a:miter lim="800000"/>
              <a:headEnd/>
              <a:tailEnd/>
            </a:ln>
          </p:spPr>
          <p:txBody>
            <a:bodyPr lIns="0" tIns="0" rIns="0" bIns="0"/>
            <a:lstStyle/>
            <a:p>
              <a:endParaRPr lang="en-US"/>
            </a:p>
          </p:txBody>
        </p:sp>
      </p:grpSp>
      <p:sp>
        <p:nvSpPr>
          <p:cNvPr id="13376" name="Text Box 64"/>
          <p:cNvSpPr txBox="1">
            <a:spLocks noChangeArrowheads="1"/>
          </p:cNvSpPr>
          <p:nvPr/>
        </p:nvSpPr>
        <p:spPr bwMode="auto">
          <a:xfrm>
            <a:off x="7815263" y="6426200"/>
            <a:ext cx="312737" cy="31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b"/>
          <a:lstStyle/>
          <a:p>
            <a:pPr algn="ctr"/>
            <a:fld id="{51294F2F-DD84-4435-8FFC-83E08476289C}" type="slidenum">
              <a:rPr lang="en-US" sz="1400">
                <a:solidFill>
                  <a:schemeClr val="tx1"/>
                </a:solidFill>
                <a:latin typeface="Helvetica" pitchFamily="34" charset="0"/>
                <a:ea typeface="MS PGothic" pitchFamily="34" charset="-128"/>
                <a:sym typeface="Helvetica" pitchFamily="34" charset="0"/>
              </a:rPr>
              <a:pPr algn="ctr"/>
              <a:t>11</a:t>
            </a:fld>
            <a:endParaRPr lang="en-US" sz="1400">
              <a:solidFill>
                <a:schemeClr val="tx1"/>
              </a:solidFill>
              <a:latin typeface="Helvetica" pitchFamily="34" charset="0"/>
              <a:ea typeface="MS PGothic" pitchFamily="34" charset="-128"/>
              <a:sym typeface="Helvetica" pitchFamily="34" charset="0"/>
            </a:endParaRPr>
          </a:p>
        </p:txBody>
      </p:sp>
      <p:sp>
        <p:nvSpPr>
          <p:cNvPr id="13377" name="Rectangle 65"/>
          <p:cNvSpPr>
            <a:spLocks noGrp="1" noChangeArrowheads="1"/>
          </p:cNvSpPr>
          <p:nvPr>
            <p:ph type="title"/>
          </p:nvPr>
        </p:nvSpPr>
        <p:spPr>
          <a:xfrm>
            <a:off x="912813" y="152400"/>
            <a:ext cx="8255000" cy="2209800"/>
          </a:xfrm>
        </p:spPr>
        <p:txBody>
          <a:bodyPr rIns="39686" anchor="ctr"/>
          <a:lstStyle/>
          <a:p>
            <a:pPr marL="38100" indent="0" eaLnBrk="1" hangingPunct="1">
              <a:defRPr/>
            </a:pPr>
            <a:r>
              <a:rPr lang="en-US" sz="3800" smtClean="0">
                <a:latin typeface="Arial" charset="0"/>
                <a:cs typeface="Arial" charset="0"/>
                <a:sym typeface="Arial" charset="0"/>
              </a:rPr>
              <a:t>Conditions for Classroom Success</a:t>
            </a:r>
            <a:endParaRPr lang="en-US" sz="3800" smtClean="0">
              <a:latin typeface="Arial" charset="0"/>
              <a:sym typeface="Arial" charset="0"/>
            </a:endParaRPr>
          </a:p>
        </p:txBody>
      </p:sp>
      <p:sp>
        <p:nvSpPr>
          <p:cNvPr id="13378" name="Rectangle 66"/>
          <p:cNvSpPr>
            <a:spLocks noGrp="1" noChangeArrowheads="1"/>
          </p:cNvSpPr>
          <p:nvPr>
            <p:ph type="body" idx="1"/>
          </p:nvPr>
        </p:nvSpPr>
        <p:spPr>
          <a:xfrm>
            <a:off x="914400" y="2209800"/>
            <a:ext cx="7315200" cy="4648200"/>
          </a:xfrm>
        </p:spPr>
        <p:txBody>
          <a:bodyPr rIns="39686"/>
          <a:lstStyle/>
          <a:p>
            <a:pPr eaLnBrk="1" hangingPunct="1">
              <a:lnSpc>
                <a:spcPct val="90000"/>
              </a:lnSpc>
              <a:buSzPct val="66000"/>
              <a:buFont typeface="Wingdings" charset="0"/>
              <a:buChar char="➜"/>
              <a:defRPr/>
            </a:pPr>
            <a:r>
              <a:rPr lang="en-US" smtClean="0">
                <a:solidFill>
                  <a:srgbClr val="28878F"/>
                </a:solidFill>
                <a:latin typeface="Arial" charset="0"/>
                <a:cs typeface="Arial" charset="0"/>
                <a:sym typeface="Arial" charset="0"/>
              </a:rPr>
              <a:t>Expectations</a:t>
            </a:r>
            <a:endParaRPr lang="en-US" smtClean="0">
              <a:solidFill>
                <a:srgbClr val="28878F"/>
              </a:solidFill>
              <a:latin typeface="Arial" charset="0"/>
              <a:sym typeface="Arial" charset="0"/>
            </a:endParaRPr>
          </a:p>
          <a:p>
            <a:pPr eaLnBrk="1" hangingPunct="1">
              <a:lnSpc>
                <a:spcPct val="90000"/>
              </a:lnSpc>
              <a:buSzPct val="66000"/>
              <a:buFont typeface="Wingdings" charset="0"/>
              <a:buChar char="➜"/>
              <a:defRPr/>
            </a:pPr>
            <a:r>
              <a:rPr lang="en-US" smtClean="0">
                <a:solidFill>
                  <a:srgbClr val="28878F"/>
                </a:solidFill>
                <a:latin typeface="Arial" charset="0"/>
                <a:cs typeface="Arial" charset="0"/>
                <a:sym typeface="Arial" charset="0"/>
              </a:rPr>
              <a:t>Support</a:t>
            </a:r>
            <a:endParaRPr lang="en-US" smtClean="0">
              <a:solidFill>
                <a:srgbClr val="28878F"/>
              </a:solidFill>
              <a:latin typeface="Arial" charset="0"/>
              <a:sym typeface="Arial" charset="0"/>
            </a:endParaRPr>
          </a:p>
          <a:p>
            <a:pPr eaLnBrk="1" hangingPunct="1">
              <a:lnSpc>
                <a:spcPct val="90000"/>
              </a:lnSpc>
              <a:buSzPct val="66000"/>
              <a:buFont typeface="Wingdings" charset="0"/>
              <a:buChar char="➜"/>
              <a:defRPr/>
            </a:pPr>
            <a:r>
              <a:rPr lang="en-US" smtClean="0">
                <a:solidFill>
                  <a:srgbClr val="28878F"/>
                </a:solidFill>
                <a:latin typeface="Arial" charset="0"/>
                <a:cs typeface="Arial" charset="0"/>
                <a:sym typeface="Arial" charset="0"/>
              </a:rPr>
              <a:t>Assessment and Feedback</a:t>
            </a:r>
            <a:endParaRPr lang="en-US" smtClean="0">
              <a:solidFill>
                <a:srgbClr val="28878F"/>
              </a:solidFill>
              <a:latin typeface="Arial" charset="0"/>
              <a:sym typeface="Arial" charset="0"/>
            </a:endParaRPr>
          </a:p>
          <a:p>
            <a:pPr eaLnBrk="1" hangingPunct="1">
              <a:lnSpc>
                <a:spcPct val="90000"/>
              </a:lnSpc>
              <a:buSzPct val="66000"/>
              <a:buFont typeface="Wingdings" charset="0"/>
              <a:buChar char="➜"/>
              <a:defRPr/>
            </a:pPr>
            <a:r>
              <a:rPr lang="en-US" smtClean="0">
                <a:latin typeface="Arial" charset="0"/>
                <a:cs typeface="Arial" charset="0"/>
                <a:sym typeface="Arial" charset="0"/>
              </a:rPr>
              <a:t>Engagement</a:t>
            </a:r>
            <a:endParaRPr lang="en-US" smtClean="0">
              <a:latin typeface="Arial" charset="0"/>
              <a:sym typeface="Arial" charset="0"/>
            </a:endParaRPr>
          </a:p>
          <a:p>
            <a:pPr marL="692150" lvl="1" eaLnBrk="1" hangingPunct="1">
              <a:lnSpc>
                <a:spcPct val="110000"/>
              </a:lnSpc>
              <a:buSzPct val="119000"/>
              <a:buFont typeface="Arial" charset="0"/>
              <a:buChar char="•"/>
              <a:defRPr/>
            </a:pPr>
            <a:r>
              <a:rPr lang="en-US" sz="2600" smtClean="0">
                <a:latin typeface="Arial" charset="0"/>
                <a:cs typeface="Arial" charset="0"/>
                <a:sym typeface="Arial" charset="0"/>
              </a:rPr>
              <a:t>Contact with students, lecturers, and staff</a:t>
            </a:r>
            <a:endParaRPr lang="en-US" sz="2600" smtClean="0">
              <a:latin typeface="Arial" charset="0"/>
              <a:sym typeface="Arial" charset="0"/>
            </a:endParaRPr>
          </a:p>
          <a:p>
            <a:pPr marL="692150" lvl="1" eaLnBrk="1" hangingPunct="1">
              <a:buSzPct val="119000"/>
              <a:buFont typeface="Arial" charset="0"/>
              <a:buChar char="•"/>
              <a:defRPr/>
            </a:pPr>
            <a:r>
              <a:rPr lang="en-US" sz="2600" smtClean="0">
                <a:latin typeface="Arial" charset="0"/>
                <a:cs typeface="Arial" charset="0"/>
                <a:sym typeface="Arial" charset="0"/>
              </a:rPr>
              <a:t>Active engagement in learning with others</a:t>
            </a:r>
            <a:endParaRPr lang="en-US" sz="2600" smtClean="0">
              <a:latin typeface="Arial" charset="0"/>
              <a:sym typeface="Arial" charset="0"/>
            </a:endParaRPr>
          </a:p>
          <a:p>
            <a:pPr marL="692150" lvl="1" eaLnBrk="1" hangingPunct="1">
              <a:buSzPct val="119000"/>
              <a:buFont typeface="Arial" charset="0"/>
              <a:buChar char="•"/>
              <a:defRPr/>
            </a:pPr>
            <a:r>
              <a:rPr lang="en-US" sz="2600" smtClean="0">
                <a:latin typeface="Arial" charset="0"/>
                <a:cs typeface="Arial" charset="0"/>
                <a:sym typeface="Arial" charset="0"/>
              </a:rPr>
              <a:t>Intensity / time-on-task</a:t>
            </a:r>
            <a:endParaRPr lang="en-US" sz="2600" smtClean="0">
              <a:latin typeface="Arial" charset="0"/>
              <a:sym typeface="Arial"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7" name="Group 63"/>
          <p:cNvGrpSpPr>
            <a:grpSpLocks/>
          </p:cNvGrpSpPr>
          <p:nvPr/>
        </p:nvGrpSpPr>
        <p:grpSpPr bwMode="auto">
          <a:xfrm>
            <a:off x="-6350" y="14288"/>
            <a:ext cx="9147175" cy="6867525"/>
            <a:chOff x="0" y="0"/>
            <a:chExt cx="5762" cy="4326"/>
          </a:xfrm>
        </p:grpSpPr>
        <p:sp>
          <p:nvSpPr>
            <p:cNvPr id="14341" name="Rectangle 1"/>
            <p:cNvSpPr>
              <a:spLocks/>
            </p:cNvSpPr>
            <p:nvPr/>
          </p:nvSpPr>
          <p:spPr bwMode="auto">
            <a:xfrm>
              <a:off x="0" y="0"/>
              <a:ext cx="48" cy="4320"/>
            </a:xfrm>
            <a:prstGeom prst="rect">
              <a:avLst/>
            </a:prstGeom>
            <a:solidFill>
              <a:srgbClr val="DDDDDD"/>
            </a:solidFill>
            <a:ln w="9525">
              <a:noFill/>
              <a:miter lim="800000"/>
              <a:headEnd/>
              <a:tailEnd/>
            </a:ln>
          </p:spPr>
          <p:txBody>
            <a:bodyPr lIns="0" tIns="0" rIns="0" bIns="0"/>
            <a:lstStyle/>
            <a:p>
              <a:endParaRPr lang="en-US"/>
            </a:p>
          </p:txBody>
        </p:sp>
        <p:sp>
          <p:nvSpPr>
            <p:cNvPr id="14342" name="Rectangle 2"/>
            <p:cNvSpPr>
              <a:spLocks/>
            </p:cNvSpPr>
            <p:nvPr/>
          </p:nvSpPr>
          <p:spPr bwMode="auto">
            <a:xfrm>
              <a:off x="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43" name="Rectangle 3"/>
            <p:cNvSpPr>
              <a:spLocks/>
            </p:cNvSpPr>
            <p:nvPr/>
          </p:nvSpPr>
          <p:spPr bwMode="auto">
            <a:xfrm>
              <a:off x="1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44" name="Rectangle 4"/>
            <p:cNvSpPr>
              <a:spLocks/>
            </p:cNvSpPr>
            <p:nvPr/>
          </p:nvSpPr>
          <p:spPr bwMode="auto">
            <a:xfrm>
              <a:off x="2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45" name="Rectangle 5"/>
            <p:cNvSpPr>
              <a:spLocks/>
            </p:cNvSpPr>
            <p:nvPr/>
          </p:nvSpPr>
          <p:spPr bwMode="auto">
            <a:xfrm>
              <a:off x="3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46" name="Rectangle 6"/>
            <p:cNvSpPr>
              <a:spLocks/>
            </p:cNvSpPr>
            <p:nvPr/>
          </p:nvSpPr>
          <p:spPr bwMode="auto">
            <a:xfrm>
              <a:off x="4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47" name="Rectangle 7"/>
            <p:cNvSpPr>
              <a:spLocks/>
            </p:cNvSpPr>
            <p:nvPr/>
          </p:nvSpPr>
          <p:spPr bwMode="auto">
            <a:xfrm>
              <a:off x="5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48" name="Rectangle 8"/>
            <p:cNvSpPr>
              <a:spLocks/>
            </p:cNvSpPr>
            <p:nvPr/>
          </p:nvSpPr>
          <p:spPr bwMode="auto">
            <a:xfrm>
              <a:off x="6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49" name="Rectangle 9"/>
            <p:cNvSpPr>
              <a:spLocks/>
            </p:cNvSpPr>
            <p:nvPr/>
          </p:nvSpPr>
          <p:spPr bwMode="auto">
            <a:xfrm>
              <a:off x="7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50" name="Rectangle 10"/>
            <p:cNvSpPr>
              <a:spLocks/>
            </p:cNvSpPr>
            <p:nvPr/>
          </p:nvSpPr>
          <p:spPr bwMode="auto">
            <a:xfrm>
              <a:off x="864"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51" name="Rectangle 11"/>
            <p:cNvSpPr>
              <a:spLocks/>
            </p:cNvSpPr>
            <p:nvPr/>
          </p:nvSpPr>
          <p:spPr bwMode="auto">
            <a:xfrm>
              <a:off x="960"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52" name="Rectangle 12"/>
            <p:cNvSpPr>
              <a:spLocks/>
            </p:cNvSpPr>
            <p:nvPr/>
          </p:nvSpPr>
          <p:spPr bwMode="auto">
            <a:xfrm>
              <a:off x="1056"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53" name="Rectangle 13"/>
            <p:cNvSpPr>
              <a:spLocks/>
            </p:cNvSpPr>
            <p:nvPr/>
          </p:nvSpPr>
          <p:spPr bwMode="auto">
            <a:xfrm>
              <a:off x="1152"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54" name="Rectangle 14"/>
            <p:cNvSpPr>
              <a:spLocks/>
            </p:cNvSpPr>
            <p:nvPr/>
          </p:nvSpPr>
          <p:spPr bwMode="auto">
            <a:xfrm>
              <a:off x="1248"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55" name="Rectangle 15"/>
            <p:cNvSpPr>
              <a:spLocks/>
            </p:cNvSpPr>
            <p:nvPr/>
          </p:nvSpPr>
          <p:spPr bwMode="auto">
            <a:xfrm>
              <a:off x="1344"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56" name="Rectangle 16"/>
            <p:cNvSpPr>
              <a:spLocks/>
            </p:cNvSpPr>
            <p:nvPr/>
          </p:nvSpPr>
          <p:spPr bwMode="auto">
            <a:xfrm>
              <a:off x="1440"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57" name="Rectangle 17"/>
            <p:cNvSpPr>
              <a:spLocks/>
            </p:cNvSpPr>
            <p:nvPr/>
          </p:nvSpPr>
          <p:spPr bwMode="auto">
            <a:xfrm>
              <a:off x="1536"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58" name="Rectangle 18"/>
            <p:cNvSpPr>
              <a:spLocks/>
            </p:cNvSpPr>
            <p:nvPr/>
          </p:nvSpPr>
          <p:spPr bwMode="auto">
            <a:xfrm>
              <a:off x="1632"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59" name="Rectangle 19"/>
            <p:cNvSpPr>
              <a:spLocks/>
            </p:cNvSpPr>
            <p:nvPr/>
          </p:nvSpPr>
          <p:spPr bwMode="auto">
            <a:xfrm>
              <a:off x="1728"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60" name="Rectangle 20"/>
            <p:cNvSpPr>
              <a:spLocks/>
            </p:cNvSpPr>
            <p:nvPr/>
          </p:nvSpPr>
          <p:spPr bwMode="auto">
            <a:xfrm>
              <a:off x="1824"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61" name="Rectangle 21"/>
            <p:cNvSpPr>
              <a:spLocks/>
            </p:cNvSpPr>
            <p:nvPr/>
          </p:nvSpPr>
          <p:spPr bwMode="auto">
            <a:xfrm>
              <a:off x="1920"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62" name="Rectangle 22"/>
            <p:cNvSpPr>
              <a:spLocks/>
            </p:cNvSpPr>
            <p:nvPr/>
          </p:nvSpPr>
          <p:spPr bwMode="auto">
            <a:xfrm>
              <a:off x="2016"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63" name="Rectangle 23"/>
            <p:cNvSpPr>
              <a:spLocks/>
            </p:cNvSpPr>
            <p:nvPr/>
          </p:nvSpPr>
          <p:spPr bwMode="auto">
            <a:xfrm>
              <a:off x="2112"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64" name="Rectangle 24"/>
            <p:cNvSpPr>
              <a:spLocks/>
            </p:cNvSpPr>
            <p:nvPr/>
          </p:nvSpPr>
          <p:spPr bwMode="auto">
            <a:xfrm>
              <a:off x="2208"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65" name="Rectangle 25"/>
            <p:cNvSpPr>
              <a:spLocks/>
            </p:cNvSpPr>
            <p:nvPr/>
          </p:nvSpPr>
          <p:spPr bwMode="auto">
            <a:xfrm>
              <a:off x="2304"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66" name="Rectangle 26"/>
            <p:cNvSpPr>
              <a:spLocks/>
            </p:cNvSpPr>
            <p:nvPr/>
          </p:nvSpPr>
          <p:spPr bwMode="auto">
            <a:xfrm>
              <a:off x="2400"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67" name="Rectangle 27"/>
            <p:cNvSpPr>
              <a:spLocks/>
            </p:cNvSpPr>
            <p:nvPr/>
          </p:nvSpPr>
          <p:spPr bwMode="auto">
            <a:xfrm>
              <a:off x="24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68" name="Rectangle 28"/>
            <p:cNvSpPr>
              <a:spLocks/>
            </p:cNvSpPr>
            <p:nvPr/>
          </p:nvSpPr>
          <p:spPr bwMode="auto">
            <a:xfrm>
              <a:off x="25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69" name="Rectangle 29"/>
            <p:cNvSpPr>
              <a:spLocks/>
            </p:cNvSpPr>
            <p:nvPr/>
          </p:nvSpPr>
          <p:spPr bwMode="auto">
            <a:xfrm>
              <a:off x="26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70" name="Rectangle 30"/>
            <p:cNvSpPr>
              <a:spLocks/>
            </p:cNvSpPr>
            <p:nvPr/>
          </p:nvSpPr>
          <p:spPr bwMode="auto">
            <a:xfrm>
              <a:off x="27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71" name="Rectangle 31"/>
            <p:cNvSpPr>
              <a:spLocks/>
            </p:cNvSpPr>
            <p:nvPr/>
          </p:nvSpPr>
          <p:spPr bwMode="auto">
            <a:xfrm>
              <a:off x="28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72" name="Rectangle 32"/>
            <p:cNvSpPr>
              <a:spLocks/>
            </p:cNvSpPr>
            <p:nvPr/>
          </p:nvSpPr>
          <p:spPr bwMode="auto">
            <a:xfrm>
              <a:off x="29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73" name="Rectangle 33"/>
            <p:cNvSpPr>
              <a:spLocks/>
            </p:cNvSpPr>
            <p:nvPr/>
          </p:nvSpPr>
          <p:spPr bwMode="auto">
            <a:xfrm>
              <a:off x="30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74" name="Rectangle 34"/>
            <p:cNvSpPr>
              <a:spLocks/>
            </p:cNvSpPr>
            <p:nvPr/>
          </p:nvSpPr>
          <p:spPr bwMode="auto">
            <a:xfrm>
              <a:off x="31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75" name="Rectangle 35"/>
            <p:cNvSpPr>
              <a:spLocks/>
            </p:cNvSpPr>
            <p:nvPr/>
          </p:nvSpPr>
          <p:spPr bwMode="auto">
            <a:xfrm>
              <a:off x="3264"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76" name="Rectangle 36"/>
            <p:cNvSpPr>
              <a:spLocks/>
            </p:cNvSpPr>
            <p:nvPr/>
          </p:nvSpPr>
          <p:spPr bwMode="auto">
            <a:xfrm>
              <a:off x="3360"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77" name="Rectangle 37"/>
            <p:cNvSpPr>
              <a:spLocks/>
            </p:cNvSpPr>
            <p:nvPr/>
          </p:nvSpPr>
          <p:spPr bwMode="auto">
            <a:xfrm>
              <a:off x="3456"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78" name="Rectangle 38"/>
            <p:cNvSpPr>
              <a:spLocks/>
            </p:cNvSpPr>
            <p:nvPr/>
          </p:nvSpPr>
          <p:spPr bwMode="auto">
            <a:xfrm>
              <a:off x="3552"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79" name="Rectangle 39"/>
            <p:cNvSpPr>
              <a:spLocks/>
            </p:cNvSpPr>
            <p:nvPr/>
          </p:nvSpPr>
          <p:spPr bwMode="auto">
            <a:xfrm>
              <a:off x="3648"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80" name="Rectangle 40"/>
            <p:cNvSpPr>
              <a:spLocks/>
            </p:cNvSpPr>
            <p:nvPr/>
          </p:nvSpPr>
          <p:spPr bwMode="auto">
            <a:xfrm>
              <a:off x="3744"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81" name="Rectangle 41"/>
            <p:cNvSpPr>
              <a:spLocks/>
            </p:cNvSpPr>
            <p:nvPr/>
          </p:nvSpPr>
          <p:spPr bwMode="auto">
            <a:xfrm>
              <a:off x="3840"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82" name="Rectangle 42"/>
            <p:cNvSpPr>
              <a:spLocks/>
            </p:cNvSpPr>
            <p:nvPr/>
          </p:nvSpPr>
          <p:spPr bwMode="auto">
            <a:xfrm>
              <a:off x="3936"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83" name="Rectangle 43"/>
            <p:cNvSpPr>
              <a:spLocks/>
            </p:cNvSpPr>
            <p:nvPr/>
          </p:nvSpPr>
          <p:spPr bwMode="auto">
            <a:xfrm>
              <a:off x="4032"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84" name="Rectangle 44"/>
            <p:cNvSpPr>
              <a:spLocks/>
            </p:cNvSpPr>
            <p:nvPr/>
          </p:nvSpPr>
          <p:spPr bwMode="auto">
            <a:xfrm>
              <a:off x="4128"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85" name="Rectangle 45"/>
            <p:cNvSpPr>
              <a:spLocks/>
            </p:cNvSpPr>
            <p:nvPr/>
          </p:nvSpPr>
          <p:spPr bwMode="auto">
            <a:xfrm>
              <a:off x="4224"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86" name="Rectangle 46"/>
            <p:cNvSpPr>
              <a:spLocks/>
            </p:cNvSpPr>
            <p:nvPr/>
          </p:nvSpPr>
          <p:spPr bwMode="auto">
            <a:xfrm>
              <a:off x="4320"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87" name="Rectangle 47"/>
            <p:cNvSpPr>
              <a:spLocks/>
            </p:cNvSpPr>
            <p:nvPr/>
          </p:nvSpPr>
          <p:spPr bwMode="auto">
            <a:xfrm>
              <a:off x="4416"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88" name="Rectangle 48"/>
            <p:cNvSpPr>
              <a:spLocks/>
            </p:cNvSpPr>
            <p:nvPr/>
          </p:nvSpPr>
          <p:spPr bwMode="auto">
            <a:xfrm>
              <a:off x="4512"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89" name="Rectangle 49"/>
            <p:cNvSpPr>
              <a:spLocks/>
            </p:cNvSpPr>
            <p:nvPr/>
          </p:nvSpPr>
          <p:spPr bwMode="auto">
            <a:xfrm>
              <a:off x="4608"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90" name="Rectangle 50"/>
            <p:cNvSpPr>
              <a:spLocks/>
            </p:cNvSpPr>
            <p:nvPr/>
          </p:nvSpPr>
          <p:spPr bwMode="auto">
            <a:xfrm>
              <a:off x="4704"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91" name="Rectangle 51"/>
            <p:cNvSpPr>
              <a:spLocks/>
            </p:cNvSpPr>
            <p:nvPr/>
          </p:nvSpPr>
          <p:spPr bwMode="auto">
            <a:xfrm>
              <a:off x="4800"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92" name="Rectangle 52"/>
            <p:cNvSpPr>
              <a:spLocks/>
            </p:cNvSpPr>
            <p:nvPr/>
          </p:nvSpPr>
          <p:spPr bwMode="auto">
            <a:xfrm>
              <a:off x="48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93" name="Rectangle 53"/>
            <p:cNvSpPr>
              <a:spLocks/>
            </p:cNvSpPr>
            <p:nvPr/>
          </p:nvSpPr>
          <p:spPr bwMode="auto">
            <a:xfrm>
              <a:off x="49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94" name="Rectangle 54"/>
            <p:cNvSpPr>
              <a:spLocks/>
            </p:cNvSpPr>
            <p:nvPr/>
          </p:nvSpPr>
          <p:spPr bwMode="auto">
            <a:xfrm>
              <a:off x="50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95" name="Rectangle 55"/>
            <p:cNvSpPr>
              <a:spLocks/>
            </p:cNvSpPr>
            <p:nvPr/>
          </p:nvSpPr>
          <p:spPr bwMode="auto">
            <a:xfrm>
              <a:off x="51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96" name="Rectangle 56"/>
            <p:cNvSpPr>
              <a:spLocks/>
            </p:cNvSpPr>
            <p:nvPr/>
          </p:nvSpPr>
          <p:spPr bwMode="auto">
            <a:xfrm>
              <a:off x="52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97" name="Rectangle 57"/>
            <p:cNvSpPr>
              <a:spLocks/>
            </p:cNvSpPr>
            <p:nvPr/>
          </p:nvSpPr>
          <p:spPr bwMode="auto">
            <a:xfrm>
              <a:off x="53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98" name="Rectangle 58"/>
            <p:cNvSpPr>
              <a:spLocks/>
            </p:cNvSpPr>
            <p:nvPr/>
          </p:nvSpPr>
          <p:spPr bwMode="auto">
            <a:xfrm>
              <a:off x="54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4399" name="Rectangle 59"/>
            <p:cNvSpPr>
              <a:spLocks/>
            </p:cNvSpPr>
            <p:nvPr/>
          </p:nvSpPr>
          <p:spPr bwMode="auto">
            <a:xfrm>
              <a:off x="5568" y="6"/>
              <a:ext cx="48" cy="4320"/>
            </a:xfrm>
            <a:prstGeom prst="rect">
              <a:avLst/>
            </a:prstGeom>
            <a:solidFill>
              <a:srgbClr val="DDDDDD"/>
            </a:solidFill>
            <a:ln w="9525">
              <a:noFill/>
              <a:miter lim="800000"/>
              <a:headEnd/>
              <a:tailEnd/>
            </a:ln>
          </p:spPr>
          <p:txBody>
            <a:bodyPr lIns="0" tIns="0" rIns="0" bIns="0"/>
            <a:lstStyle/>
            <a:p>
              <a:endParaRPr lang="en-US"/>
            </a:p>
          </p:txBody>
        </p:sp>
        <p:sp>
          <p:nvSpPr>
            <p:cNvPr id="2" name="Rectangle 60"/>
            <p:cNvSpPr>
              <a:spLocks/>
            </p:cNvSpPr>
            <p:nvPr/>
          </p:nvSpPr>
          <p:spPr bwMode="auto">
            <a:xfrm>
              <a:off x="5664" y="6"/>
              <a:ext cx="48" cy="4320"/>
            </a:xfrm>
            <a:prstGeom prst="rect">
              <a:avLst/>
            </a:prstGeom>
            <a:solidFill>
              <a:srgbClr val="DDDDDD"/>
            </a:solidFill>
            <a:ln w="9525">
              <a:noFill/>
              <a:miter lim="800000"/>
              <a:headEnd/>
              <a:tailEnd/>
            </a:ln>
          </p:spPr>
          <p:txBody>
            <a:bodyPr lIns="0" tIns="0" rIns="0" bIns="0"/>
            <a:lstStyle/>
            <a:p>
              <a:endParaRPr lang="en-US"/>
            </a:p>
          </p:txBody>
        </p:sp>
        <p:sp>
          <p:nvSpPr>
            <p:cNvPr id="3" name="Rectangle 61"/>
            <p:cNvSpPr>
              <a:spLocks/>
            </p:cNvSpPr>
            <p:nvPr/>
          </p:nvSpPr>
          <p:spPr bwMode="auto">
            <a:xfrm>
              <a:off x="431" y="0"/>
              <a:ext cx="5331" cy="4320"/>
            </a:xfrm>
            <a:prstGeom prst="rect">
              <a:avLst/>
            </a:prstGeom>
            <a:solidFill>
              <a:schemeClr val="accent1">
                <a:alpha val="49803"/>
              </a:schemeClr>
            </a:solidFill>
            <a:ln w="9525">
              <a:noFill/>
              <a:miter lim="800000"/>
              <a:headEnd/>
              <a:tailEnd/>
            </a:ln>
          </p:spPr>
          <p:txBody>
            <a:bodyPr lIns="0" tIns="0" rIns="0" bIns="0"/>
            <a:lstStyle/>
            <a:p>
              <a:endParaRPr lang="en-US"/>
            </a:p>
          </p:txBody>
        </p:sp>
        <p:sp>
          <p:nvSpPr>
            <p:cNvPr id="4" name="Rectangle 62"/>
            <p:cNvSpPr>
              <a:spLocks/>
            </p:cNvSpPr>
            <p:nvPr/>
          </p:nvSpPr>
          <p:spPr bwMode="auto">
            <a:xfrm>
              <a:off x="0" y="1081"/>
              <a:ext cx="4378" cy="47"/>
            </a:xfrm>
            <a:prstGeom prst="rect">
              <a:avLst/>
            </a:prstGeom>
            <a:solidFill>
              <a:srgbClr val="336699">
                <a:alpha val="49803"/>
              </a:srgbClr>
            </a:solidFill>
            <a:ln w="9525">
              <a:noFill/>
              <a:miter lim="800000"/>
              <a:headEnd/>
              <a:tailEnd/>
            </a:ln>
          </p:spPr>
          <p:txBody>
            <a:bodyPr lIns="0" tIns="0" rIns="0" bIns="0"/>
            <a:lstStyle/>
            <a:p>
              <a:endParaRPr lang="en-US"/>
            </a:p>
          </p:txBody>
        </p:sp>
      </p:grpSp>
      <p:sp>
        <p:nvSpPr>
          <p:cNvPr id="14400" name="Text Box 64"/>
          <p:cNvSpPr txBox="1">
            <a:spLocks noChangeArrowheads="1"/>
          </p:cNvSpPr>
          <p:nvPr/>
        </p:nvSpPr>
        <p:spPr bwMode="auto">
          <a:xfrm>
            <a:off x="7815263" y="6426200"/>
            <a:ext cx="312737" cy="31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b"/>
          <a:lstStyle/>
          <a:p>
            <a:pPr algn="ctr"/>
            <a:fld id="{D0A9655E-837D-4768-9D0A-F637B1831A67}" type="slidenum">
              <a:rPr lang="en-US" sz="1400">
                <a:solidFill>
                  <a:schemeClr val="tx1"/>
                </a:solidFill>
                <a:latin typeface="Helvetica" pitchFamily="34" charset="0"/>
                <a:ea typeface="MS PGothic" pitchFamily="34" charset="-128"/>
                <a:sym typeface="Helvetica" pitchFamily="34" charset="0"/>
              </a:rPr>
              <a:pPr algn="ctr"/>
              <a:t>12</a:t>
            </a:fld>
            <a:endParaRPr lang="en-US" sz="1400">
              <a:solidFill>
                <a:schemeClr val="tx1"/>
              </a:solidFill>
              <a:latin typeface="Helvetica" pitchFamily="34" charset="0"/>
              <a:ea typeface="MS PGothic" pitchFamily="34" charset="-128"/>
              <a:sym typeface="Helvetica" pitchFamily="34" charset="0"/>
            </a:endParaRPr>
          </a:p>
        </p:txBody>
      </p:sp>
      <p:sp>
        <p:nvSpPr>
          <p:cNvPr id="14401" name="Rectangle 65"/>
          <p:cNvSpPr>
            <a:spLocks noGrp="1" noChangeArrowheads="1"/>
          </p:cNvSpPr>
          <p:nvPr>
            <p:ph type="title"/>
          </p:nvPr>
        </p:nvSpPr>
        <p:spPr>
          <a:xfrm>
            <a:off x="912813" y="152400"/>
            <a:ext cx="8255000" cy="2146300"/>
          </a:xfrm>
        </p:spPr>
        <p:txBody>
          <a:bodyPr rIns="39686" anchor="ctr"/>
          <a:lstStyle/>
          <a:p>
            <a:pPr marL="38100" indent="0" eaLnBrk="1" hangingPunct="1">
              <a:defRPr/>
            </a:pPr>
            <a:r>
              <a:rPr lang="en-US" sz="3800" smtClean="0">
                <a:latin typeface="Arial" charset="0"/>
                <a:cs typeface="Arial" charset="0"/>
                <a:sym typeface="Arial" charset="0"/>
              </a:rPr>
              <a:t>Promoting Classroom Success</a:t>
            </a:r>
            <a:endParaRPr lang="en-US" sz="3800" smtClean="0">
              <a:latin typeface="Arial" charset="0"/>
              <a:sym typeface="Arial" charset="0"/>
            </a:endParaRPr>
          </a:p>
        </p:txBody>
      </p:sp>
      <p:sp>
        <p:nvSpPr>
          <p:cNvPr id="14402" name="Rectangle 66"/>
          <p:cNvSpPr>
            <a:spLocks noGrp="1" noChangeArrowheads="1"/>
          </p:cNvSpPr>
          <p:nvPr>
            <p:ph type="body" idx="1"/>
          </p:nvPr>
        </p:nvSpPr>
        <p:spPr>
          <a:xfrm>
            <a:off x="914400" y="2209800"/>
            <a:ext cx="8255000" cy="4648200"/>
          </a:xfrm>
        </p:spPr>
        <p:txBody>
          <a:bodyPr rIns="39686"/>
          <a:lstStyle/>
          <a:p>
            <a:pPr eaLnBrk="1" hangingPunct="1">
              <a:lnSpc>
                <a:spcPct val="90000"/>
              </a:lnSpc>
              <a:buSzPct val="66000"/>
              <a:buFont typeface="Lucida Grande" charset="0"/>
              <a:buChar char="➜"/>
              <a:tabLst>
                <a:tab pos="406400" algn="l"/>
              </a:tabLst>
              <a:defRPr/>
            </a:pPr>
            <a:r>
              <a:rPr lang="en-US" smtClean="0">
                <a:solidFill>
                  <a:srgbClr val="28878F"/>
                </a:solidFill>
                <a:latin typeface="Arial" charset="0"/>
                <a:cs typeface="Arial" charset="0"/>
                <a:sym typeface="Arial" charset="0"/>
              </a:rPr>
              <a:t>Expectations</a:t>
            </a:r>
            <a:endParaRPr lang="en-US" smtClean="0">
              <a:solidFill>
                <a:srgbClr val="28878F"/>
              </a:solidFill>
              <a:latin typeface="Arial" charset="0"/>
              <a:sym typeface="Arial" charset="0"/>
            </a:endParaRPr>
          </a:p>
          <a:p>
            <a:pPr eaLnBrk="1" hangingPunct="1">
              <a:lnSpc>
                <a:spcPct val="90000"/>
              </a:lnSpc>
              <a:buSzPct val="66000"/>
              <a:buFont typeface="Lucida Grande" charset="0"/>
              <a:buChar char="➜"/>
              <a:tabLst>
                <a:tab pos="406400" algn="l"/>
              </a:tabLst>
              <a:defRPr/>
            </a:pPr>
            <a:r>
              <a:rPr lang="en-US" smtClean="0">
                <a:solidFill>
                  <a:srgbClr val="28878F"/>
                </a:solidFill>
                <a:latin typeface="Arial" charset="0"/>
                <a:cs typeface="Arial" charset="0"/>
                <a:sym typeface="Arial" charset="0"/>
              </a:rPr>
              <a:t>Support</a:t>
            </a:r>
            <a:endParaRPr lang="en-US" smtClean="0">
              <a:solidFill>
                <a:srgbClr val="28878F"/>
              </a:solidFill>
              <a:latin typeface="Arial" charset="0"/>
              <a:sym typeface="Arial" charset="0"/>
            </a:endParaRPr>
          </a:p>
          <a:p>
            <a:pPr eaLnBrk="1" hangingPunct="1">
              <a:lnSpc>
                <a:spcPct val="90000"/>
              </a:lnSpc>
              <a:buSzPct val="66000"/>
              <a:buFont typeface="Lucida Grande" charset="0"/>
              <a:buChar char="➜"/>
              <a:tabLst>
                <a:tab pos="406400" algn="l"/>
              </a:tabLst>
              <a:defRPr/>
            </a:pPr>
            <a:r>
              <a:rPr lang="en-US" smtClean="0">
                <a:solidFill>
                  <a:srgbClr val="28878F"/>
                </a:solidFill>
                <a:latin typeface="Arial" charset="0"/>
                <a:cs typeface="Arial" charset="0"/>
                <a:sym typeface="Arial" charset="0"/>
              </a:rPr>
              <a:t>Assessment and Feedback</a:t>
            </a:r>
            <a:endParaRPr lang="en-US" smtClean="0">
              <a:solidFill>
                <a:srgbClr val="28878F"/>
              </a:solidFill>
              <a:latin typeface="Arial" charset="0"/>
              <a:sym typeface="Arial" charset="0"/>
            </a:endParaRPr>
          </a:p>
          <a:p>
            <a:pPr eaLnBrk="1" hangingPunct="1">
              <a:lnSpc>
                <a:spcPct val="90000"/>
              </a:lnSpc>
              <a:buSzPct val="66000"/>
              <a:buFont typeface="Lucida Grande" charset="0"/>
              <a:buChar char="➜"/>
              <a:tabLst>
                <a:tab pos="406400" algn="l"/>
              </a:tabLst>
              <a:defRPr/>
            </a:pPr>
            <a:r>
              <a:rPr lang="en-US" smtClean="0">
                <a:latin typeface="Arial" charset="0"/>
                <a:cs typeface="Arial" charset="0"/>
                <a:sym typeface="Arial" charset="0"/>
              </a:rPr>
              <a:t>Engagement</a:t>
            </a:r>
            <a:endParaRPr lang="en-US" smtClean="0">
              <a:latin typeface="Arial" charset="0"/>
              <a:sym typeface="Arial" charset="0"/>
            </a:endParaRPr>
          </a:p>
          <a:p>
            <a:pPr marL="639763" lvl="1" indent="-233363" eaLnBrk="1" hangingPunct="1">
              <a:lnSpc>
                <a:spcPct val="90000"/>
              </a:lnSpc>
              <a:buSzPct val="119000"/>
              <a:buFont typeface="Arial" charset="0"/>
              <a:buChar char="•"/>
              <a:tabLst>
                <a:tab pos="406400" algn="l"/>
              </a:tabLst>
              <a:defRPr/>
            </a:pPr>
            <a:r>
              <a:rPr lang="en-US" sz="2600" smtClean="0">
                <a:latin typeface="Arial" charset="0"/>
                <a:cs typeface="Arial" charset="0"/>
                <a:sym typeface="Arial" charset="0"/>
              </a:rPr>
              <a:t>Pedagogies of engagement</a:t>
            </a:r>
            <a:endParaRPr lang="en-US" sz="2600" smtClean="0">
              <a:latin typeface="Arial" charset="0"/>
              <a:sym typeface="Arial" charset="0"/>
            </a:endParaRPr>
          </a:p>
          <a:p>
            <a:pPr marL="757238" lvl="2" indent="-168275" eaLnBrk="1" hangingPunct="1">
              <a:buClrTx/>
              <a:buSzPct val="112000"/>
              <a:buFont typeface="Arial" charset="0"/>
              <a:buChar char="-"/>
              <a:tabLst>
                <a:tab pos="406400" algn="l"/>
              </a:tabLst>
              <a:defRPr/>
            </a:pPr>
            <a:r>
              <a:rPr lang="en-US" sz="2200" smtClean="0">
                <a:latin typeface="Arial" charset="0"/>
                <a:cs typeface="Arial" charset="0"/>
                <a:sym typeface="Arial" charset="0"/>
              </a:rPr>
              <a:t>Cooperative learning, Problem/Project-Based learning</a:t>
            </a:r>
            <a:endParaRPr lang="en-US" sz="2200" smtClean="0">
              <a:latin typeface="Arial" charset="0"/>
              <a:sym typeface="Arial" charset="0"/>
            </a:endParaRPr>
          </a:p>
          <a:p>
            <a:pPr marL="757238" lvl="2" indent="-168275" eaLnBrk="1" hangingPunct="1">
              <a:buClrTx/>
              <a:buSzPct val="112000"/>
              <a:buFont typeface="Arial" charset="0"/>
              <a:buChar char="-"/>
              <a:tabLst>
                <a:tab pos="406400" algn="l"/>
              </a:tabLst>
              <a:defRPr/>
            </a:pPr>
            <a:r>
              <a:rPr lang="en-US" sz="2200" smtClean="0">
                <a:latin typeface="Arial" charset="0"/>
                <a:cs typeface="Arial" charset="0"/>
                <a:sym typeface="Arial" charset="0"/>
              </a:rPr>
              <a:t>Service learning</a:t>
            </a:r>
            <a:endParaRPr lang="en-US" sz="2200" smtClean="0">
              <a:latin typeface="Arial" charset="0"/>
              <a:sym typeface="Arial" charset="0"/>
            </a:endParaRPr>
          </a:p>
          <a:p>
            <a:pPr marL="639763" lvl="1" indent="-233363" eaLnBrk="1" hangingPunct="1">
              <a:buSzPct val="119000"/>
              <a:buFont typeface="Arial" charset="0"/>
              <a:buChar char="•"/>
              <a:tabLst>
                <a:tab pos="406400" algn="l"/>
              </a:tabLst>
              <a:defRPr/>
            </a:pPr>
            <a:r>
              <a:rPr lang="en-US" sz="2600" smtClean="0">
                <a:latin typeface="Arial" charset="0"/>
                <a:cs typeface="Arial" charset="0"/>
                <a:sym typeface="Arial" charset="0"/>
              </a:rPr>
              <a:t>Cohort programs</a:t>
            </a:r>
            <a:endParaRPr lang="en-US" sz="2600" smtClean="0">
              <a:latin typeface="Arial" charset="0"/>
              <a:sym typeface="Arial" charset="0"/>
            </a:endParaRPr>
          </a:p>
          <a:p>
            <a:pPr marL="639763" lvl="1" indent="-233363" eaLnBrk="1" hangingPunct="1">
              <a:buSzPct val="119000"/>
              <a:buFont typeface="Arial" charset="0"/>
              <a:buChar char="•"/>
              <a:tabLst>
                <a:tab pos="406400" algn="l"/>
              </a:tabLst>
              <a:defRPr/>
            </a:pPr>
            <a:r>
              <a:rPr lang="en-US" sz="2600" smtClean="0">
                <a:latin typeface="Arial" charset="0"/>
                <a:cs typeface="Arial" charset="0"/>
                <a:sym typeface="Arial" charset="0"/>
              </a:rPr>
              <a:t>Learning communities</a:t>
            </a:r>
            <a:endParaRPr lang="en-US" sz="2600" smtClean="0">
              <a:latin typeface="Arial" charset="0"/>
              <a:sym typeface="Arial"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Slide Number Placeholder 3"/>
          <p:cNvSpPr>
            <a:spLocks noGrp="1"/>
          </p:cNvSpPr>
          <p:nvPr>
            <p:ph type="sldNum" sz="quarter" idx="10"/>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fld id="{006D22A1-48F2-4ADE-8DD8-0235552BA5E0}" type="slidenum">
              <a:rPr lang="en-US"/>
              <a:pPr/>
              <a:t>13</a:t>
            </a:fld>
            <a:endParaRPr lang="en-US"/>
          </a:p>
        </p:txBody>
      </p:sp>
      <p:grpSp>
        <p:nvGrpSpPr>
          <p:cNvPr id="15362" name="Group 63"/>
          <p:cNvGrpSpPr>
            <a:grpSpLocks/>
          </p:cNvGrpSpPr>
          <p:nvPr/>
        </p:nvGrpSpPr>
        <p:grpSpPr bwMode="auto">
          <a:xfrm>
            <a:off x="-6350" y="14288"/>
            <a:ext cx="9147175" cy="6867525"/>
            <a:chOff x="0" y="0"/>
            <a:chExt cx="5762" cy="4326"/>
          </a:xfrm>
        </p:grpSpPr>
        <p:sp>
          <p:nvSpPr>
            <p:cNvPr id="15365" name="Rectangle 1"/>
            <p:cNvSpPr>
              <a:spLocks/>
            </p:cNvSpPr>
            <p:nvPr/>
          </p:nvSpPr>
          <p:spPr bwMode="auto">
            <a:xfrm>
              <a:off x="0" y="0"/>
              <a:ext cx="48" cy="4320"/>
            </a:xfrm>
            <a:prstGeom prst="rect">
              <a:avLst/>
            </a:prstGeom>
            <a:solidFill>
              <a:srgbClr val="DDDDDD"/>
            </a:solidFill>
            <a:ln w="9525">
              <a:noFill/>
              <a:miter lim="800000"/>
              <a:headEnd/>
              <a:tailEnd/>
            </a:ln>
          </p:spPr>
          <p:txBody>
            <a:bodyPr lIns="0" tIns="0" rIns="0" bIns="0"/>
            <a:lstStyle/>
            <a:p>
              <a:endParaRPr lang="en-US"/>
            </a:p>
          </p:txBody>
        </p:sp>
        <p:sp>
          <p:nvSpPr>
            <p:cNvPr id="15366" name="Rectangle 2"/>
            <p:cNvSpPr>
              <a:spLocks/>
            </p:cNvSpPr>
            <p:nvPr/>
          </p:nvSpPr>
          <p:spPr bwMode="auto">
            <a:xfrm>
              <a:off x="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67" name="Rectangle 3"/>
            <p:cNvSpPr>
              <a:spLocks/>
            </p:cNvSpPr>
            <p:nvPr/>
          </p:nvSpPr>
          <p:spPr bwMode="auto">
            <a:xfrm>
              <a:off x="1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68" name="Rectangle 4"/>
            <p:cNvSpPr>
              <a:spLocks/>
            </p:cNvSpPr>
            <p:nvPr/>
          </p:nvSpPr>
          <p:spPr bwMode="auto">
            <a:xfrm>
              <a:off x="2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69" name="Rectangle 5"/>
            <p:cNvSpPr>
              <a:spLocks/>
            </p:cNvSpPr>
            <p:nvPr/>
          </p:nvSpPr>
          <p:spPr bwMode="auto">
            <a:xfrm>
              <a:off x="3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70" name="Rectangle 6"/>
            <p:cNvSpPr>
              <a:spLocks/>
            </p:cNvSpPr>
            <p:nvPr/>
          </p:nvSpPr>
          <p:spPr bwMode="auto">
            <a:xfrm>
              <a:off x="4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71" name="Rectangle 7"/>
            <p:cNvSpPr>
              <a:spLocks/>
            </p:cNvSpPr>
            <p:nvPr/>
          </p:nvSpPr>
          <p:spPr bwMode="auto">
            <a:xfrm>
              <a:off x="5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72" name="Rectangle 8"/>
            <p:cNvSpPr>
              <a:spLocks/>
            </p:cNvSpPr>
            <p:nvPr/>
          </p:nvSpPr>
          <p:spPr bwMode="auto">
            <a:xfrm>
              <a:off x="6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73" name="Rectangle 9"/>
            <p:cNvSpPr>
              <a:spLocks/>
            </p:cNvSpPr>
            <p:nvPr/>
          </p:nvSpPr>
          <p:spPr bwMode="auto">
            <a:xfrm>
              <a:off x="7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74" name="Rectangle 10"/>
            <p:cNvSpPr>
              <a:spLocks/>
            </p:cNvSpPr>
            <p:nvPr/>
          </p:nvSpPr>
          <p:spPr bwMode="auto">
            <a:xfrm>
              <a:off x="864"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75" name="Rectangle 11"/>
            <p:cNvSpPr>
              <a:spLocks/>
            </p:cNvSpPr>
            <p:nvPr/>
          </p:nvSpPr>
          <p:spPr bwMode="auto">
            <a:xfrm>
              <a:off x="960"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76" name="Rectangle 12"/>
            <p:cNvSpPr>
              <a:spLocks/>
            </p:cNvSpPr>
            <p:nvPr/>
          </p:nvSpPr>
          <p:spPr bwMode="auto">
            <a:xfrm>
              <a:off x="1056"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77" name="Rectangle 13"/>
            <p:cNvSpPr>
              <a:spLocks/>
            </p:cNvSpPr>
            <p:nvPr/>
          </p:nvSpPr>
          <p:spPr bwMode="auto">
            <a:xfrm>
              <a:off x="1152"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78" name="Rectangle 14"/>
            <p:cNvSpPr>
              <a:spLocks/>
            </p:cNvSpPr>
            <p:nvPr/>
          </p:nvSpPr>
          <p:spPr bwMode="auto">
            <a:xfrm>
              <a:off x="1248"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79" name="Rectangle 15"/>
            <p:cNvSpPr>
              <a:spLocks/>
            </p:cNvSpPr>
            <p:nvPr/>
          </p:nvSpPr>
          <p:spPr bwMode="auto">
            <a:xfrm>
              <a:off x="1344"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80" name="Rectangle 16"/>
            <p:cNvSpPr>
              <a:spLocks/>
            </p:cNvSpPr>
            <p:nvPr/>
          </p:nvSpPr>
          <p:spPr bwMode="auto">
            <a:xfrm>
              <a:off x="1440"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81" name="Rectangle 17"/>
            <p:cNvSpPr>
              <a:spLocks/>
            </p:cNvSpPr>
            <p:nvPr/>
          </p:nvSpPr>
          <p:spPr bwMode="auto">
            <a:xfrm>
              <a:off x="1536"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82" name="Rectangle 18"/>
            <p:cNvSpPr>
              <a:spLocks/>
            </p:cNvSpPr>
            <p:nvPr/>
          </p:nvSpPr>
          <p:spPr bwMode="auto">
            <a:xfrm>
              <a:off x="1632"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83" name="Rectangle 19"/>
            <p:cNvSpPr>
              <a:spLocks/>
            </p:cNvSpPr>
            <p:nvPr/>
          </p:nvSpPr>
          <p:spPr bwMode="auto">
            <a:xfrm>
              <a:off x="1728"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84" name="Rectangle 20"/>
            <p:cNvSpPr>
              <a:spLocks/>
            </p:cNvSpPr>
            <p:nvPr/>
          </p:nvSpPr>
          <p:spPr bwMode="auto">
            <a:xfrm>
              <a:off x="1824"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85" name="Rectangle 21"/>
            <p:cNvSpPr>
              <a:spLocks/>
            </p:cNvSpPr>
            <p:nvPr/>
          </p:nvSpPr>
          <p:spPr bwMode="auto">
            <a:xfrm>
              <a:off x="1920"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86" name="Rectangle 22"/>
            <p:cNvSpPr>
              <a:spLocks/>
            </p:cNvSpPr>
            <p:nvPr/>
          </p:nvSpPr>
          <p:spPr bwMode="auto">
            <a:xfrm>
              <a:off x="2016"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87" name="Rectangle 23"/>
            <p:cNvSpPr>
              <a:spLocks/>
            </p:cNvSpPr>
            <p:nvPr/>
          </p:nvSpPr>
          <p:spPr bwMode="auto">
            <a:xfrm>
              <a:off x="2112"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88" name="Rectangle 24"/>
            <p:cNvSpPr>
              <a:spLocks/>
            </p:cNvSpPr>
            <p:nvPr/>
          </p:nvSpPr>
          <p:spPr bwMode="auto">
            <a:xfrm>
              <a:off x="2208"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89" name="Rectangle 25"/>
            <p:cNvSpPr>
              <a:spLocks/>
            </p:cNvSpPr>
            <p:nvPr/>
          </p:nvSpPr>
          <p:spPr bwMode="auto">
            <a:xfrm>
              <a:off x="2304"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90" name="Rectangle 26"/>
            <p:cNvSpPr>
              <a:spLocks/>
            </p:cNvSpPr>
            <p:nvPr/>
          </p:nvSpPr>
          <p:spPr bwMode="auto">
            <a:xfrm>
              <a:off x="2400"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91" name="Rectangle 27"/>
            <p:cNvSpPr>
              <a:spLocks/>
            </p:cNvSpPr>
            <p:nvPr/>
          </p:nvSpPr>
          <p:spPr bwMode="auto">
            <a:xfrm>
              <a:off x="24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92" name="Rectangle 28"/>
            <p:cNvSpPr>
              <a:spLocks/>
            </p:cNvSpPr>
            <p:nvPr/>
          </p:nvSpPr>
          <p:spPr bwMode="auto">
            <a:xfrm>
              <a:off x="25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93" name="Rectangle 29"/>
            <p:cNvSpPr>
              <a:spLocks/>
            </p:cNvSpPr>
            <p:nvPr/>
          </p:nvSpPr>
          <p:spPr bwMode="auto">
            <a:xfrm>
              <a:off x="26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94" name="Rectangle 30"/>
            <p:cNvSpPr>
              <a:spLocks/>
            </p:cNvSpPr>
            <p:nvPr/>
          </p:nvSpPr>
          <p:spPr bwMode="auto">
            <a:xfrm>
              <a:off x="27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95" name="Rectangle 31"/>
            <p:cNvSpPr>
              <a:spLocks/>
            </p:cNvSpPr>
            <p:nvPr/>
          </p:nvSpPr>
          <p:spPr bwMode="auto">
            <a:xfrm>
              <a:off x="28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96" name="Rectangle 32"/>
            <p:cNvSpPr>
              <a:spLocks/>
            </p:cNvSpPr>
            <p:nvPr/>
          </p:nvSpPr>
          <p:spPr bwMode="auto">
            <a:xfrm>
              <a:off x="29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97" name="Rectangle 33"/>
            <p:cNvSpPr>
              <a:spLocks/>
            </p:cNvSpPr>
            <p:nvPr/>
          </p:nvSpPr>
          <p:spPr bwMode="auto">
            <a:xfrm>
              <a:off x="30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98" name="Rectangle 34"/>
            <p:cNvSpPr>
              <a:spLocks/>
            </p:cNvSpPr>
            <p:nvPr/>
          </p:nvSpPr>
          <p:spPr bwMode="auto">
            <a:xfrm>
              <a:off x="31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5399" name="Rectangle 35"/>
            <p:cNvSpPr>
              <a:spLocks/>
            </p:cNvSpPr>
            <p:nvPr/>
          </p:nvSpPr>
          <p:spPr bwMode="auto">
            <a:xfrm>
              <a:off x="3264"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00" name="Rectangle 36"/>
            <p:cNvSpPr>
              <a:spLocks/>
            </p:cNvSpPr>
            <p:nvPr/>
          </p:nvSpPr>
          <p:spPr bwMode="auto">
            <a:xfrm>
              <a:off x="3360"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01" name="Rectangle 37"/>
            <p:cNvSpPr>
              <a:spLocks/>
            </p:cNvSpPr>
            <p:nvPr/>
          </p:nvSpPr>
          <p:spPr bwMode="auto">
            <a:xfrm>
              <a:off x="3456"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02" name="Rectangle 38"/>
            <p:cNvSpPr>
              <a:spLocks/>
            </p:cNvSpPr>
            <p:nvPr/>
          </p:nvSpPr>
          <p:spPr bwMode="auto">
            <a:xfrm>
              <a:off x="3552"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03" name="Rectangle 39"/>
            <p:cNvSpPr>
              <a:spLocks/>
            </p:cNvSpPr>
            <p:nvPr/>
          </p:nvSpPr>
          <p:spPr bwMode="auto">
            <a:xfrm>
              <a:off x="3648"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04" name="Rectangle 40"/>
            <p:cNvSpPr>
              <a:spLocks/>
            </p:cNvSpPr>
            <p:nvPr/>
          </p:nvSpPr>
          <p:spPr bwMode="auto">
            <a:xfrm>
              <a:off x="3744"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05" name="Rectangle 41"/>
            <p:cNvSpPr>
              <a:spLocks/>
            </p:cNvSpPr>
            <p:nvPr/>
          </p:nvSpPr>
          <p:spPr bwMode="auto">
            <a:xfrm>
              <a:off x="3840"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06" name="Rectangle 42"/>
            <p:cNvSpPr>
              <a:spLocks/>
            </p:cNvSpPr>
            <p:nvPr/>
          </p:nvSpPr>
          <p:spPr bwMode="auto">
            <a:xfrm>
              <a:off x="3936"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07" name="Rectangle 43"/>
            <p:cNvSpPr>
              <a:spLocks/>
            </p:cNvSpPr>
            <p:nvPr/>
          </p:nvSpPr>
          <p:spPr bwMode="auto">
            <a:xfrm>
              <a:off x="4032"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08" name="Rectangle 44"/>
            <p:cNvSpPr>
              <a:spLocks/>
            </p:cNvSpPr>
            <p:nvPr/>
          </p:nvSpPr>
          <p:spPr bwMode="auto">
            <a:xfrm>
              <a:off x="4128"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09" name="Rectangle 45"/>
            <p:cNvSpPr>
              <a:spLocks/>
            </p:cNvSpPr>
            <p:nvPr/>
          </p:nvSpPr>
          <p:spPr bwMode="auto">
            <a:xfrm>
              <a:off x="4224"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10" name="Rectangle 46"/>
            <p:cNvSpPr>
              <a:spLocks/>
            </p:cNvSpPr>
            <p:nvPr/>
          </p:nvSpPr>
          <p:spPr bwMode="auto">
            <a:xfrm>
              <a:off x="4320"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11" name="Rectangle 47"/>
            <p:cNvSpPr>
              <a:spLocks/>
            </p:cNvSpPr>
            <p:nvPr/>
          </p:nvSpPr>
          <p:spPr bwMode="auto">
            <a:xfrm>
              <a:off x="4416"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12" name="Rectangle 48"/>
            <p:cNvSpPr>
              <a:spLocks/>
            </p:cNvSpPr>
            <p:nvPr/>
          </p:nvSpPr>
          <p:spPr bwMode="auto">
            <a:xfrm>
              <a:off x="4512"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13" name="Rectangle 49"/>
            <p:cNvSpPr>
              <a:spLocks/>
            </p:cNvSpPr>
            <p:nvPr/>
          </p:nvSpPr>
          <p:spPr bwMode="auto">
            <a:xfrm>
              <a:off x="4608"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14" name="Rectangle 50"/>
            <p:cNvSpPr>
              <a:spLocks/>
            </p:cNvSpPr>
            <p:nvPr/>
          </p:nvSpPr>
          <p:spPr bwMode="auto">
            <a:xfrm>
              <a:off x="4704"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15" name="Rectangle 51"/>
            <p:cNvSpPr>
              <a:spLocks/>
            </p:cNvSpPr>
            <p:nvPr/>
          </p:nvSpPr>
          <p:spPr bwMode="auto">
            <a:xfrm>
              <a:off x="4800"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16" name="Rectangle 52"/>
            <p:cNvSpPr>
              <a:spLocks/>
            </p:cNvSpPr>
            <p:nvPr/>
          </p:nvSpPr>
          <p:spPr bwMode="auto">
            <a:xfrm>
              <a:off x="48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17" name="Rectangle 53"/>
            <p:cNvSpPr>
              <a:spLocks/>
            </p:cNvSpPr>
            <p:nvPr/>
          </p:nvSpPr>
          <p:spPr bwMode="auto">
            <a:xfrm>
              <a:off x="49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18" name="Rectangle 54"/>
            <p:cNvSpPr>
              <a:spLocks/>
            </p:cNvSpPr>
            <p:nvPr/>
          </p:nvSpPr>
          <p:spPr bwMode="auto">
            <a:xfrm>
              <a:off x="50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19" name="Rectangle 55"/>
            <p:cNvSpPr>
              <a:spLocks/>
            </p:cNvSpPr>
            <p:nvPr/>
          </p:nvSpPr>
          <p:spPr bwMode="auto">
            <a:xfrm>
              <a:off x="51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20" name="Rectangle 56"/>
            <p:cNvSpPr>
              <a:spLocks/>
            </p:cNvSpPr>
            <p:nvPr/>
          </p:nvSpPr>
          <p:spPr bwMode="auto">
            <a:xfrm>
              <a:off x="52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21" name="Rectangle 57"/>
            <p:cNvSpPr>
              <a:spLocks/>
            </p:cNvSpPr>
            <p:nvPr/>
          </p:nvSpPr>
          <p:spPr bwMode="auto">
            <a:xfrm>
              <a:off x="53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22" name="Rectangle 58"/>
            <p:cNvSpPr>
              <a:spLocks/>
            </p:cNvSpPr>
            <p:nvPr/>
          </p:nvSpPr>
          <p:spPr bwMode="auto">
            <a:xfrm>
              <a:off x="54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23" name="Rectangle 59"/>
            <p:cNvSpPr>
              <a:spLocks/>
            </p:cNvSpPr>
            <p:nvPr/>
          </p:nvSpPr>
          <p:spPr bwMode="auto">
            <a:xfrm>
              <a:off x="55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5424" name="Rectangle 60"/>
            <p:cNvSpPr>
              <a:spLocks/>
            </p:cNvSpPr>
            <p:nvPr/>
          </p:nvSpPr>
          <p:spPr bwMode="auto">
            <a:xfrm>
              <a:off x="5664" y="6"/>
              <a:ext cx="48" cy="4320"/>
            </a:xfrm>
            <a:prstGeom prst="rect">
              <a:avLst/>
            </a:prstGeom>
            <a:solidFill>
              <a:srgbClr val="DDDDDD"/>
            </a:solidFill>
            <a:ln w="9525">
              <a:noFill/>
              <a:miter lim="800000"/>
              <a:headEnd/>
              <a:tailEnd/>
            </a:ln>
          </p:spPr>
          <p:txBody>
            <a:bodyPr lIns="0" tIns="0" rIns="0" bIns="0"/>
            <a:lstStyle/>
            <a:p>
              <a:endParaRPr lang="en-US"/>
            </a:p>
          </p:txBody>
        </p:sp>
        <p:sp>
          <p:nvSpPr>
            <p:cNvPr id="2" name="Rectangle 61"/>
            <p:cNvSpPr>
              <a:spLocks/>
            </p:cNvSpPr>
            <p:nvPr/>
          </p:nvSpPr>
          <p:spPr bwMode="auto">
            <a:xfrm>
              <a:off x="431" y="0"/>
              <a:ext cx="5331" cy="4320"/>
            </a:xfrm>
            <a:prstGeom prst="rect">
              <a:avLst/>
            </a:prstGeom>
            <a:solidFill>
              <a:schemeClr val="accent1">
                <a:alpha val="49803"/>
              </a:schemeClr>
            </a:solidFill>
            <a:ln w="9525">
              <a:noFill/>
              <a:miter lim="800000"/>
              <a:headEnd/>
              <a:tailEnd/>
            </a:ln>
          </p:spPr>
          <p:txBody>
            <a:bodyPr lIns="0" tIns="0" rIns="0" bIns="0"/>
            <a:lstStyle/>
            <a:p>
              <a:endParaRPr lang="en-US"/>
            </a:p>
          </p:txBody>
        </p:sp>
        <p:sp>
          <p:nvSpPr>
            <p:cNvPr id="15426" name="Rectangle 62"/>
            <p:cNvSpPr>
              <a:spLocks/>
            </p:cNvSpPr>
            <p:nvPr/>
          </p:nvSpPr>
          <p:spPr bwMode="auto">
            <a:xfrm>
              <a:off x="0" y="1081"/>
              <a:ext cx="4378" cy="47"/>
            </a:xfrm>
            <a:prstGeom prst="rect">
              <a:avLst/>
            </a:prstGeom>
            <a:solidFill>
              <a:srgbClr val="336699">
                <a:alpha val="49803"/>
              </a:srgbClr>
            </a:solidFill>
            <a:ln w="9525">
              <a:noFill/>
              <a:miter lim="800000"/>
              <a:headEnd/>
              <a:tailEnd/>
            </a:ln>
          </p:spPr>
          <p:txBody>
            <a:bodyPr lIns="0" tIns="0" rIns="0" bIns="0"/>
            <a:lstStyle/>
            <a:p>
              <a:endParaRPr lang="en-US"/>
            </a:p>
          </p:txBody>
        </p:sp>
      </p:grpSp>
      <p:sp>
        <p:nvSpPr>
          <p:cNvPr id="15363" name="Text Box 64"/>
          <p:cNvSpPr txBox="1">
            <a:spLocks noChangeArrowheads="1"/>
          </p:cNvSpPr>
          <p:nvPr/>
        </p:nvSpPr>
        <p:spPr bwMode="auto">
          <a:xfrm>
            <a:off x="7815263" y="6426200"/>
            <a:ext cx="312737" cy="317500"/>
          </a:xfrm>
          <a:prstGeom prst="rect">
            <a:avLst/>
          </a:prstGeom>
          <a:noFill/>
          <a:ln w="12700">
            <a:noFill/>
            <a:miter lim="800000"/>
            <a:headEnd/>
            <a:tailEnd/>
          </a:ln>
        </p:spPr>
        <p:txBody>
          <a:bodyPr wrap="none" anchor="b"/>
          <a:lstStyle/>
          <a:p>
            <a:pPr algn="ctr"/>
            <a:fld id="{D365612F-C172-4046-8B3D-B81C5A8EB196}" type="slidenum">
              <a:rPr lang="en-US" sz="1400">
                <a:solidFill>
                  <a:schemeClr val="tx1"/>
                </a:solidFill>
                <a:latin typeface="Helvetica" pitchFamily="34" charset="0"/>
                <a:ea typeface="MS PGothic" pitchFamily="34" charset="-128"/>
                <a:sym typeface="Helvetica" pitchFamily="34" charset="0"/>
              </a:rPr>
              <a:pPr algn="ctr"/>
              <a:t>13</a:t>
            </a:fld>
            <a:endParaRPr lang="en-US" sz="1400">
              <a:solidFill>
                <a:schemeClr val="tx1"/>
              </a:solidFill>
              <a:latin typeface="Helvetica" pitchFamily="34" charset="0"/>
              <a:ea typeface="MS PGothic" pitchFamily="34" charset="-128"/>
              <a:sym typeface="Helvetica" pitchFamily="34" charset="0"/>
            </a:endParaRPr>
          </a:p>
        </p:txBody>
      </p:sp>
      <p:pic>
        <p:nvPicPr>
          <p:cNvPr id="15425" name="Interactive Group Work-1.mov" descr="/Users/vtinto/Desktop/South Africa-3/Interactive Group Work-1.mov">
            <a:hlinkClick r:id="" action="ppaction://media"/>
          </p:cNvPr>
          <p:cNvPicPr>
            <a:picLocks noRot="1" noChangeAspect="1" noChangeArrowheads="1"/>
          </p:cNvPicPr>
          <p:nvPr>
            <a:quickTimeFile r:link="rId1"/>
          </p:nvPr>
        </p:nvPicPr>
        <p:blipFill>
          <a:blip r:embed="rId3"/>
          <a:srcRect/>
          <a:stretch>
            <a:fillRect/>
          </a:stretch>
        </p:blipFill>
        <p:spPr bwMode="auto">
          <a:xfrm>
            <a:off x="2438400" y="2666999"/>
            <a:ext cx="4521200" cy="3328491"/>
          </a:xfrm>
          <a:prstGeom prst="rect">
            <a:avLst/>
          </a:prstGeom>
          <a:noFill/>
          <a:ln w="9525">
            <a:noFill/>
            <a:miter lim="800000"/>
            <a:headEnd/>
            <a:tailEnd/>
          </a:ln>
        </p:spPr>
      </p:pic>
      <p:sp>
        <p:nvSpPr>
          <p:cNvPr id="68" name="Rectangle 65"/>
          <p:cNvSpPr>
            <a:spLocks noGrp="1" noChangeArrowheads="1"/>
          </p:cNvSpPr>
          <p:nvPr>
            <p:ph type="title"/>
          </p:nvPr>
        </p:nvSpPr>
        <p:spPr>
          <a:xfrm>
            <a:off x="838200" y="0"/>
            <a:ext cx="8162925" cy="1624013"/>
          </a:xfrm>
        </p:spPr>
        <p:txBody>
          <a:bodyPr rIns="132080"/>
          <a:lstStyle/>
          <a:p>
            <a:pPr indent="0" eaLnBrk="1" hangingPunct="1">
              <a:defRPr/>
            </a:pPr>
            <a:r>
              <a:rPr lang="en-US" sz="4000" dirty="0" smtClean="0">
                <a:solidFill>
                  <a:srgbClr val="001F67"/>
                </a:solidFill>
                <a:sym typeface="Helvetica" charset="0"/>
              </a:rPr>
              <a:t>View video clip online: </a:t>
            </a:r>
            <a:endParaRPr lang="en-US" sz="3600" dirty="0" smtClean="0">
              <a:solidFill>
                <a:srgbClr val="001F67"/>
              </a:solidFill>
              <a:sym typeface="Helvetica" charset="0"/>
            </a:endParaRPr>
          </a:p>
        </p:txBody>
      </p:sp>
      <p:sp>
        <p:nvSpPr>
          <p:cNvPr id="69" name="TextBox 68"/>
          <p:cNvSpPr txBox="1"/>
          <p:nvPr/>
        </p:nvSpPr>
        <p:spPr>
          <a:xfrm>
            <a:off x="2133600" y="1828800"/>
            <a:ext cx="6934200" cy="523220"/>
          </a:xfrm>
          <a:prstGeom prst="rect">
            <a:avLst/>
          </a:prstGeom>
          <a:noFill/>
        </p:spPr>
        <p:txBody>
          <a:bodyPr wrap="square" rtlCol="0">
            <a:spAutoFit/>
          </a:bodyPr>
          <a:lstStyle/>
          <a:p>
            <a:r>
              <a:rPr lang="en-ZA" sz="2800" dirty="0" err="1" smtClean="0">
                <a:latin typeface="+mj-lt"/>
              </a:rPr>
              <a:t>http://youtu.be/sqELX7yqu98</a:t>
            </a:r>
            <a:endParaRPr lang="en-ZA" sz="2800" dirty="0">
              <a:latin typeface="+mj-lt"/>
            </a:endParaRP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1542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425"/>
                </p:tgtEl>
              </p:cMediaNode>
            </p:video>
            <p:seq concurrent="1" nextAc="seek">
              <p:cTn id="8" restart="whenNotActive" fill="hold" evtFilter="cancelBubble" nodeType="interactiveSeq">
                <p:stCondLst>
                  <p:cond evt="onClick" delay="0">
                    <p:tgtEl>
                      <p:spTgt spid="15425"/>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15425"/>
                                        </p:tgtEl>
                                      </p:cBhvr>
                                    </p:cmd>
                                  </p:childTnLst>
                                </p:cTn>
                              </p:par>
                            </p:childTnLst>
                          </p:cTn>
                        </p:par>
                      </p:childTnLst>
                    </p:cTn>
                  </p:par>
                </p:childTnLst>
              </p:cTn>
              <p:nextCondLst>
                <p:cond evt="onClick" delay="0">
                  <p:tgtEl>
                    <p:spTgt spid="1542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5" name="Group 63"/>
          <p:cNvGrpSpPr>
            <a:grpSpLocks/>
          </p:cNvGrpSpPr>
          <p:nvPr/>
        </p:nvGrpSpPr>
        <p:grpSpPr bwMode="auto">
          <a:xfrm>
            <a:off x="-6350" y="14288"/>
            <a:ext cx="9147175" cy="6867525"/>
            <a:chOff x="0" y="0"/>
            <a:chExt cx="5762" cy="4326"/>
          </a:xfrm>
        </p:grpSpPr>
        <p:sp>
          <p:nvSpPr>
            <p:cNvPr id="16388" name="Rectangle 1"/>
            <p:cNvSpPr>
              <a:spLocks/>
            </p:cNvSpPr>
            <p:nvPr/>
          </p:nvSpPr>
          <p:spPr bwMode="auto">
            <a:xfrm>
              <a:off x="0" y="0"/>
              <a:ext cx="48" cy="4320"/>
            </a:xfrm>
            <a:prstGeom prst="rect">
              <a:avLst/>
            </a:prstGeom>
            <a:solidFill>
              <a:srgbClr val="DDDDDD"/>
            </a:solidFill>
            <a:ln w="9525">
              <a:noFill/>
              <a:miter lim="800000"/>
              <a:headEnd/>
              <a:tailEnd/>
            </a:ln>
          </p:spPr>
          <p:txBody>
            <a:bodyPr lIns="0" tIns="0" rIns="0" bIns="0"/>
            <a:lstStyle/>
            <a:p>
              <a:endParaRPr lang="en-US"/>
            </a:p>
          </p:txBody>
        </p:sp>
        <p:sp>
          <p:nvSpPr>
            <p:cNvPr id="16389" name="Rectangle 2"/>
            <p:cNvSpPr>
              <a:spLocks/>
            </p:cNvSpPr>
            <p:nvPr/>
          </p:nvSpPr>
          <p:spPr bwMode="auto">
            <a:xfrm>
              <a:off x="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6390" name="Rectangle 3"/>
            <p:cNvSpPr>
              <a:spLocks/>
            </p:cNvSpPr>
            <p:nvPr/>
          </p:nvSpPr>
          <p:spPr bwMode="auto">
            <a:xfrm>
              <a:off x="1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6391" name="Rectangle 4"/>
            <p:cNvSpPr>
              <a:spLocks/>
            </p:cNvSpPr>
            <p:nvPr/>
          </p:nvSpPr>
          <p:spPr bwMode="auto">
            <a:xfrm>
              <a:off x="2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6392" name="Rectangle 5"/>
            <p:cNvSpPr>
              <a:spLocks/>
            </p:cNvSpPr>
            <p:nvPr/>
          </p:nvSpPr>
          <p:spPr bwMode="auto">
            <a:xfrm>
              <a:off x="3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6393" name="Rectangle 6"/>
            <p:cNvSpPr>
              <a:spLocks/>
            </p:cNvSpPr>
            <p:nvPr/>
          </p:nvSpPr>
          <p:spPr bwMode="auto">
            <a:xfrm>
              <a:off x="4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6394" name="Rectangle 7"/>
            <p:cNvSpPr>
              <a:spLocks/>
            </p:cNvSpPr>
            <p:nvPr/>
          </p:nvSpPr>
          <p:spPr bwMode="auto">
            <a:xfrm>
              <a:off x="5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6395" name="Rectangle 8"/>
            <p:cNvSpPr>
              <a:spLocks/>
            </p:cNvSpPr>
            <p:nvPr/>
          </p:nvSpPr>
          <p:spPr bwMode="auto">
            <a:xfrm>
              <a:off x="6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6396" name="Rectangle 9"/>
            <p:cNvSpPr>
              <a:spLocks/>
            </p:cNvSpPr>
            <p:nvPr/>
          </p:nvSpPr>
          <p:spPr bwMode="auto">
            <a:xfrm>
              <a:off x="7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6397" name="Rectangle 10"/>
            <p:cNvSpPr>
              <a:spLocks/>
            </p:cNvSpPr>
            <p:nvPr/>
          </p:nvSpPr>
          <p:spPr bwMode="auto">
            <a:xfrm>
              <a:off x="864" y="6"/>
              <a:ext cx="48" cy="4320"/>
            </a:xfrm>
            <a:prstGeom prst="rect">
              <a:avLst/>
            </a:prstGeom>
            <a:solidFill>
              <a:srgbClr val="DDDDDD"/>
            </a:solidFill>
            <a:ln w="9525">
              <a:noFill/>
              <a:miter lim="800000"/>
              <a:headEnd/>
              <a:tailEnd/>
            </a:ln>
          </p:spPr>
          <p:txBody>
            <a:bodyPr lIns="0" tIns="0" rIns="0" bIns="0"/>
            <a:lstStyle/>
            <a:p>
              <a:endParaRPr lang="en-US"/>
            </a:p>
          </p:txBody>
        </p:sp>
        <p:sp>
          <p:nvSpPr>
            <p:cNvPr id="16398" name="Rectangle 11"/>
            <p:cNvSpPr>
              <a:spLocks/>
            </p:cNvSpPr>
            <p:nvPr/>
          </p:nvSpPr>
          <p:spPr bwMode="auto">
            <a:xfrm>
              <a:off x="960" y="6"/>
              <a:ext cx="48" cy="4320"/>
            </a:xfrm>
            <a:prstGeom prst="rect">
              <a:avLst/>
            </a:prstGeom>
            <a:solidFill>
              <a:srgbClr val="DDDDDD"/>
            </a:solidFill>
            <a:ln w="9525">
              <a:noFill/>
              <a:miter lim="800000"/>
              <a:headEnd/>
              <a:tailEnd/>
            </a:ln>
          </p:spPr>
          <p:txBody>
            <a:bodyPr lIns="0" tIns="0" rIns="0" bIns="0"/>
            <a:lstStyle/>
            <a:p>
              <a:endParaRPr lang="en-US"/>
            </a:p>
          </p:txBody>
        </p:sp>
        <p:sp>
          <p:nvSpPr>
            <p:cNvPr id="16399" name="Rectangle 12"/>
            <p:cNvSpPr>
              <a:spLocks/>
            </p:cNvSpPr>
            <p:nvPr/>
          </p:nvSpPr>
          <p:spPr bwMode="auto">
            <a:xfrm>
              <a:off x="1056"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00" name="Rectangle 13"/>
            <p:cNvSpPr>
              <a:spLocks/>
            </p:cNvSpPr>
            <p:nvPr/>
          </p:nvSpPr>
          <p:spPr bwMode="auto">
            <a:xfrm>
              <a:off x="1152"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01" name="Rectangle 14"/>
            <p:cNvSpPr>
              <a:spLocks/>
            </p:cNvSpPr>
            <p:nvPr/>
          </p:nvSpPr>
          <p:spPr bwMode="auto">
            <a:xfrm>
              <a:off x="1248"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02" name="Rectangle 15"/>
            <p:cNvSpPr>
              <a:spLocks/>
            </p:cNvSpPr>
            <p:nvPr/>
          </p:nvSpPr>
          <p:spPr bwMode="auto">
            <a:xfrm>
              <a:off x="1344"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03" name="Rectangle 16"/>
            <p:cNvSpPr>
              <a:spLocks/>
            </p:cNvSpPr>
            <p:nvPr/>
          </p:nvSpPr>
          <p:spPr bwMode="auto">
            <a:xfrm>
              <a:off x="1440"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04" name="Rectangle 17"/>
            <p:cNvSpPr>
              <a:spLocks/>
            </p:cNvSpPr>
            <p:nvPr/>
          </p:nvSpPr>
          <p:spPr bwMode="auto">
            <a:xfrm>
              <a:off x="1536"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05" name="Rectangle 18"/>
            <p:cNvSpPr>
              <a:spLocks/>
            </p:cNvSpPr>
            <p:nvPr/>
          </p:nvSpPr>
          <p:spPr bwMode="auto">
            <a:xfrm>
              <a:off x="1632"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06" name="Rectangle 19"/>
            <p:cNvSpPr>
              <a:spLocks/>
            </p:cNvSpPr>
            <p:nvPr/>
          </p:nvSpPr>
          <p:spPr bwMode="auto">
            <a:xfrm>
              <a:off x="1728"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07" name="Rectangle 20"/>
            <p:cNvSpPr>
              <a:spLocks/>
            </p:cNvSpPr>
            <p:nvPr/>
          </p:nvSpPr>
          <p:spPr bwMode="auto">
            <a:xfrm>
              <a:off x="1824"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08" name="Rectangle 21"/>
            <p:cNvSpPr>
              <a:spLocks/>
            </p:cNvSpPr>
            <p:nvPr/>
          </p:nvSpPr>
          <p:spPr bwMode="auto">
            <a:xfrm>
              <a:off x="1920"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09" name="Rectangle 22"/>
            <p:cNvSpPr>
              <a:spLocks/>
            </p:cNvSpPr>
            <p:nvPr/>
          </p:nvSpPr>
          <p:spPr bwMode="auto">
            <a:xfrm>
              <a:off x="2016"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10" name="Rectangle 23"/>
            <p:cNvSpPr>
              <a:spLocks/>
            </p:cNvSpPr>
            <p:nvPr/>
          </p:nvSpPr>
          <p:spPr bwMode="auto">
            <a:xfrm>
              <a:off x="2112"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11" name="Rectangle 24"/>
            <p:cNvSpPr>
              <a:spLocks/>
            </p:cNvSpPr>
            <p:nvPr/>
          </p:nvSpPr>
          <p:spPr bwMode="auto">
            <a:xfrm>
              <a:off x="2208"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12" name="Rectangle 25"/>
            <p:cNvSpPr>
              <a:spLocks/>
            </p:cNvSpPr>
            <p:nvPr/>
          </p:nvSpPr>
          <p:spPr bwMode="auto">
            <a:xfrm>
              <a:off x="2304"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13" name="Rectangle 26"/>
            <p:cNvSpPr>
              <a:spLocks/>
            </p:cNvSpPr>
            <p:nvPr/>
          </p:nvSpPr>
          <p:spPr bwMode="auto">
            <a:xfrm>
              <a:off x="2400"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14" name="Rectangle 27"/>
            <p:cNvSpPr>
              <a:spLocks/>
            </p:cNvSpPr>
            <p:nvPr/>
          </p:nvSpPr>
          <p:spPr bwMode="auto">
            <a:xfrm>
              <a:off x="24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15" name="Rectangle 28"/>
            <p:cNvSpPr>
              <a:spLocks/>
            </p:cNvSpPr>
            <p:nvPr/>
          </p:nvSpPr>
          <p:spPr bwMode="auto">
            <a:xfrm>
              <a:off x="25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16" name="Rectangle 29"/>
            <p:cNvSpPr>
              <a:spLocks/>
            </p:cNvSpPr>
            <p:nvPr/>
          </p:nvSpPr>
          <p:spPr bwMode="auto">
            <a:xfrm>
              <a:off x="26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17" name="Rectangle 30"/>
            <p:cNvSpPr>
              <a:spLocks/>
            </p:cNvSpPr>
            <p:nvPr/>
          </p:nvSpPr>
          <p:spPr bwMode="auto">
            <a:xfrm>
              <a:off x="27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18" name="Rectangle 31"/>
            <p:cNvSpPr>
              <a:spLocks/>
            </p:cNvSpPr>
            <p:nvPr/>
          </p:nvSpPr>
          <p:spPr bwMode="auto">
            <a:xfrm>
              <a:off x="28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19" name="Rectangle 32"/>
            <p:cNvSpPr>
              <a:spLocks/>
            </p:cNvSpPr>
            <p:nvPr/>
          </p:nvSpPr>
          <p:spPr bwMode="auto">
            <a:xfrm>
              <a:off x="29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20" name="Rectangle 33"/>
            <p:cNvSpPr>
              <a:spLocks/>
            </p:cNvSpPr>
            <p:nvPr/>
          </p:nvSpPr>
          <p:spPr bwMode="auto">
            <a:xfrm>
              <a:off x="30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21" name="Rectangle 34"/>
            <p:cNvSpPr>
              <a:spLocks/>
            </p:cNvSpPr>
            <p:nvPr/>
          </p:nvSpPr>
          <p:spPr bwMode="auto">
            <a:xfrm>
              <a:off x="31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22" name="Rectangle 35"/>
            <p:cNvSpPr>
              <a:spLocks/>
            </p:cNvSpPr>
            <p:nvPr/>
          </p:nvSpPr>
          <p:spPr bwMode="auto">
            <a:xfrm>
              <a:off x="3264"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23" name="Rectangle 36"/>
            <p:cNvSpPr>
              <a:spLocks/>
            </p:cNvSpPr>
            <p:nvPr/>
          </p:nvSpPr>
          <p:spPr bwMode="auto">
            <a:xfrm>
              <a:off x="3360"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24" name="Rectangle 37"/>
            <p:cNvSpPr>
              <a:spLocks/>
            </p:cNvSpPr>
            <p:nvPr/>
          </p:nvSpPr>
          <p:spPr bwMode="auto">
            <a:xfrm>
              <a:off x="3456"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25" name="Rectangle 38"/>
            <p:cNvSpPr>
              <a:spLocks/>
            </p:cNvSpPr>
            <p:nvPr/>
          </p:nvSpPr>
          <p:spPr bwMode="auto">
            <a:xfrm>
              <a:off x="3552"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26" name="Rectangle 39"/>
            <p:cNvSpPr>
              <a:spLocks/>
            </p:cNvSpPr>
            <p:nvPr/>
          </p:nvSpPr>
          <p:spPr bwMode="auto">
            <a:xfrm>
              <a:off x="3648"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27" name="Rectangle 40"/>
            <p:cNvSpPr>
              <a:spLocks/>
            </p:cNvSpPr>
            <p:nvPr/>
          </p:nvSpPr>
          <p:spPr bwMode="auto">
            <a:xfrm>
              <a:off x="3744"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28" name="Rectangle 41"/>
            <p:cNvSpPr>
              <a:spLocks/>
            </p:cNvSpPr>
            <p:nvPr/>
          </p:nvSpPr>
          <p:spPr bwMode="auto">
            <a:xfrm>
              <a:off x="3840"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29" name="Rectangle 42"/>
            <p:cNvSpPr>
              <a:spLocks/>
            </p:cNvSpPr>
            <p:nvPr/>
          </p:nvSpPr>
          <p:spPr bwMode="auto">
            <a:xfrm>
              <a:off x="3936"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30" name="Rectangle 43"/>
            <p:cNvSpPr>
              <a:spLocks/>
            </p:cNvSpPr>
            <p:nvPr/>
          </p:nvSpPr>
          <p:spPr bwMode="auto">
            <a:xfrm>
              <a:off x="4032"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31" name="Rectangle 44"/>
            <p:cNvSpPr>
              <a:spLocks/>
            </p:cNvSpPr>
            <p:nvPr/>
          </p:nvSpPr>
          <p:spPr bwMode="auto">
            <a:xfrm>
              <a:off x="4128"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32" name="Rectangle 45"/>
            <p:cNvSpPr>
              <a:spLocks/>
            </p:cNvSpPr>
            <p:nvPr/>
          </p:nvSpPr>
          <p:spPr bwMode="auto">
            <a:xfrm>
              <a:off x="4224"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33" name="Rectangle 46"/>
            <p:cNvSpPr>
              <a:spLocks/>
            </p:cNvSpPr>
            <p:nvPr/>
          </p:nvSpPr>
          <p:spPr bwMode="auto">
            <a:xfrm>
              <a:off x="4320"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34" name="Rectangle 47"/>
            <p:cNvSpPr>
              <a:spLocks/>
            </p:cNvSpPr>
            <p:nvPr/>
          </p:nvSpPr>
          <p:spPr bwMode="auto">
            <a:xfrm>
              <a:off x="4416"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35" name="Rectangle 48"/>
            <p:cNvSpPr>
              <a:spLocks/>
            </p:cNvSpPr>
            <p:nvPr/>
          </p:nvSpPr>
          <p:spPr bwMode="auto">
            <a:xfrm>
              <a:off x="4512"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36" name="Rectangle 49"/>
            <p:cNvSpPr>
              <a:spLocks/>
            </p:cNvSpPr>
            <p:nvPr/>
          </p:nvSpPr>
          <p:spPr bwMode="auto">
            <a:xfrm>
              <a:off x="4608"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37" name="Rectangle 50"/>
            <p:cNvSpPr>
              <a:spLocks/>
            </p:cNvSpPr>
            <p:nvPr/>
          </p:nvSpPr>
          <p:spPr bwMode="auto">
            <a:xfrm>
              <a:off x="4704"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38" name="Rectangle 51"/>
            <p:cNvSpPr>
              <a:spLocks/>
            </p:cNvSpPr>
            <p:nvPr/>
          </p:nvSpPr>
          <p:spPr bwMode="auto">
            <a:xfrm>
              <a:off x="4800"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39" name="Rectangle 52"/>
            <p:cNvSpPr>
              <a:spLocks/>
            </p:cNvSpPr>
            <p:nvPr/>
          </p:nvSpPr>
          <p:spPr bwMode="auto">
            <a:xfrm>
              <a:off x="48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40" name="Rectangle 53"/>
            <p:cNvSpPr>
              <a:spLocks/>
            </p:cNvSpPr>
            <p:nvPr/>
          </p:nvSpPr>
          <p:spPr bwMode="auto">
            <a:xfrm>
              <a:off x="49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41" name="Rectangle 54"/>
            <p:cNvSpPr>
              <a:spLocks/>
            </p:cNvSpPr>
            <p:nvPr/>
          </p:nvSpPr>
          <p:spPr bwMode="auto">
            <a:xfrm>
              <a:off x="50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42" name="Rectangle 55"/>
            <p:cNvSpPr>
              <a:spLocks/>
            </p:cNvSpPr>
            <p:nvPr/>
          </p:nvSpPr>
          <p:spPr bwMode="auto">
            <a:xfrm>
              <a:off x="51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43" name="Rectangle 56"/>
            <p:cNvSpPr>
              <a:spLocks/>
            </p:cNvSpPr>
            <p:nvPr/>
          </p:nvSpPr>
          <p:spPr bwMode="auto">
            <a:xfrm>
              <a:off x="52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44" name="Rectangle 57"/>
            <p:cNvSpPr>
              <a:spLocks/>
            </p:cNvSpPr>
            <p:nvPr/>
          </p:nvSpPr>
          <p:spPr bwMode="auto">
            <a:xfrm>
              <a:off x="53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45" name="Rectangle 58"/>
            <p:cNvSpPr>
              <a:spLocks/>
            </p:cNvSpPr>
            <p:nvPr/>
          </p:nvSpPr>
          <p:spPr bwMode="auto">
            <a:xfrm>
              <a:off x="54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46" name="Rectangle 59"/>
            <p:cNvSpPr>
              <a:spLocks/>
            </p:cNvSpPr>
            <p:nvPr/>
          </p:nvSpPr>
          <p:spPr bwMode="auto">
            <a:xfrm>
              <a:off x="55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6447" name="Rectangle 60"/>
            <p:cNvSpPr>
              <a:spLocks/>
            </p:cNvSpPr>
            <p:nvPr/>
          </p:nvSpPr>
          <p:spPr bwMode="auto">
            <a:xfrm>
              <a:off x="5664" y="6"/>
              <a:ext cx="48" cy="4320"/>
            </a:xfrm>
            <a:prstGeom prst="rect">
              <a:avLst/>
            </a:prstGeom>
            <a:solidFill>
              <a:srgbClr val="DDDDDD"/>
            </a:solidFill>
            <a:ln w="9525">
              <a:noFill/>
              <a:miter lim="800000"/>
              <a:headEnd/>
              <a:tailEnd/>
            </a:ln>
          </p:spPr>
          <p:txBody>
            <a:bodyPr lIns="0" tIns="0" rIns="0" bIns="0"/>
            <a:lstStyle/>
            <a:p>
              <a:endParaRPr lang="en-US"/>
            </a:p>
          </p:txBody>
        </p:sp>
        <p:sp>
          <p:nvSpPr>
            <p:cNvPr id="2" name="Rectangle 61"/>
            <p:cNvSpPr>
              <a:spLocks/>
            </p:cNvSpPr>
            <p:nvPr/>
          </p:nvSpPr>
          <p:spPr bwMode="auto">
            <a:xfrm>
              <a:off x="431" y="0"/>
              <a:ext cx="5331" cy="4320"/>
            </a:xfrm>
            <a:prstGeom prst="rect">
              <a:avLst/>
            </a:prstGeom>
            <a:solidFill>
              <a:schemeClr val="accent1">
                <a:alpha val="49803"/>
              </a:schemeClr>
            </a:solidFill>
            <a:ln w="9525">
              <a:noFill/>
              <a:miter lim="800000"/>
              <a:headEnd/>
              <a:tailEnd/>
            </a:ln>
          </p:spPr>
          <p:txBody>
            <a:bodyPr lIns="0" tIns="0" rIns="0" bIns="0"/>
            <a:lstStyle/>
            <a:p>
              <a:endParaRPr lang="en-US"/>
            </a:p>
          </p:txBody>
        </p:sp>
        <p:sp>
          <p:nvSpPr>
            <p:cNvPr id="16449" name="Rectangle 62"/>
            <p:cNvSpPr>
              <a:spLocks/>
            </p:cNvSpPr>
            <p:nvPr/>
          </p:nvSpPr>
          <p:spPr bwMode="auto">
            <a:xfrm>
              <a:off x="0" y="1081"/>
              <a:ext cx="4378" cy="47"/>
            </a:xfrm>
            <a:prstGeom prst="rect">
              <a:avLst/>
            </a:prstGeom>
            <a:solidFill>
              <a:srgbClr val="336699">
                <a:alpha val="49803"/>
              </a:srgbClr>
            </a:solidFill>
            <a:ln w="9525">
              <a:noFill/>
              <a:miter lim="800000"/>
              <a:headEnd/>
              <a:tailEnd/>
            </a:ln>
          </p:spPr>
          <p:txBody>
            <a:bodyPr lIns="0" tIns="0" rIns="0" bIns="0"/>
            <a:lstStyle/>
            <a:p>
              <a:endParaRPr lang="en-US"/>
            </a:p>
          </p:txBody>
        </p:sp>
      </p:grpSp>
      <p:sp>
        <p:nvSpPr>
          <p:cNvPr id="16448" name="Text Box 64"/>
          <p:cNvSpPr txBox="1">
            <a:spLocks noChangeArrowheads="1"/>
          </p:cNvSpPr>
          <p:nvPr/>
        </p:nvSpPr>
        <p:spPr bwMode="auto">
          <a:xfrm>
            <a:off x="7815263" y="6426200"/>
            <a:ext cx="312737" cy="31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b"/>
          <a:lstStyle/>
          <a:p>
            <a:pPr algn="ctr"/>
            <a:fld id="{DE901C78-E493-4349-AF1E-2C07022846D5}" type="slidenum">
              <a:rPr lang="en-US" sz="1400">
                <a:solidFill>
                  <a:schemeClr val="tx1"/>
                </a:solidFill>
                <a:latin typeface="Helvetica" pitchFamily="34" charset="0"/>
                <a:ea typeface="MS PGothic" pitchFamily="34" charset="-128"/>
                <a:sym typeface="Helvetica" pitchFamily="34" charset="0"/>
              </a:rPr>
              <a:pPr algn="ctr"/>
              <a:t>14</a:t>
            </a:fld>
            <a:endParaRPr lang="en-US" sz="1400">
              <a:solidFill>
                <a:schemeClr val="tx1"/>
              </a:solidFill>
              <a:latin typeface="Helvetica" pitchFamily="34" charset="0"/>
              <a:ea typeface="MS PGothic" pitchFamily="34" charset="-128"/>
              <a:sym typeface="Helvetica" pitchFamily="34" charset="0"/>
            </a:endParaRPr>
          </a:p>
        </p:txBody>
      </p:sp>
      <p:sp>
        <p:nvSpPr>
          <p:cNvPr id="16387" name="Rectangle 65"/>
          <p:cNvSpPr>
            <a:spLocks/>
          </p:cNvSpPr>
          <p:nvPr/>
        </p:nvSpPr>
        <p:spPr bwMode="auto">
          <a:xfrm>
            <a:off x="990600" y="2209800"/>
            <a:ext cx="7543800" cy="3594100"/>
          </a:xfrm>
          <a:prstGeom prst="rect">
            <a:avLst/>
          </a:prstGeom>
          <a:noFill/>
          <a:ln w="12700">
            <a:noFill/>
            <a:miter lim="800000"/>
            <a:headEnd/>
            <a:tailEnd/>
          </a:ln>
        </p:spPr>
        <p:txBody>
          <a:bodyPr lIns="0" tIns="0" rIns="39686" bIns="0"/>
          <a:lstStyle/>
          <a:p>
            <a:pPr marL="38100">
              <a:lnSpc>
                <a:spcPct val="110000"/>
              </a:lnSpc>
            </a:pPr>
            <a:r>
              <a:rPr lang="ja-JP" altLang="en-US" sz="2400">
                <a:solidFill>
                  <a:schemeClr val="tx1"/>
                </a:solidFill>
                <a:latin typeface="Arial" pitchFamily="34" charset="0"/>
                <a:ea typeface="MS PGothic" pitchFamily="34" charset="-128"/>
                <a:sym typeface="Arial" pitchFamily="34" charset="0"/>
              </a:rPr>
              <a:t>“</a:t>
            </a:r>
            <a:r>
              <a:rPr lang="en-US" altLang="ja-JP" sz="2400">
                <a:solidFill>
                  <a:schemeClr val="tx1"/>
                </a:solidFill>
                <a:latin typeface="Arial" pitchFamily="34" charset="0"/>
                <a:ea typeface="MS PGothic" pitchFamily="34" charset="-128"/>
                <a:cs typeface="Arial" pitchFamily="34" charset="0"/>
                <a:sym typeface="Arial" pitchFamily="34" charset="0"/>
              </a:rPr>
              <a:t>You know, the more I talk to other people</a:t>
            </a:r>
          </a:p>
          <a:p>
            <a:pPr marL="38100">
              <a:lnSpc>
                <a:spcPct val="110000"/>
              </a:lnSpc>
            </a:pPr>
            <a:r>
              <a:rPr lang="en-US" sz="2400">
                <a:solidFill>
                  <a:schemeClr val="tx1"/>
                </a:solidFill>
                <a:latin typeface="Arial" pitchFamily="34" charset="0"/>
                <a:ea typeface="MS PGothic" pitchFamily="34" charset="-128"/>
                <a:cs typeface="Arial" pitchFamily="34" charset="0"/>
                <a:sym typeface="Arial" pitchFamily="34" charset="0"/>
              </a:rPr>
              <a:t>about our class stuff, the homework, the tests,</a:t>
            </a:r>
          </a:p>
          <a:p>
            <a:pPr marL="38100">
              <a:lnSpc>
                <a:spcPct val="110000"/>
              </a:lnSpc>
            </a:pPr>
            <a:r>
              <a:rPr lang="en-US" sz="2400">
                <a:solidFill>
                  <a:schemeClr val="tx1"/>
                </a:solidFill>
                <a:latin typeface="Arial" pitchFamily="34" charset="0"/>
                <a:ea typeface="MS PGothic" pitchFamily="34" charset="-128"/>
                <a:cs typeface="Arial" pitchFamily="34" charset="0"/>
                <a:sym typeface="Arial" pitchFamily="34" charset="0"/>
              </a:rPr>
              <a:t>the more I</a:t>
            </a:r>
            <a:r>
              <a:rPr lang="ja-JP" altLang="en-US" sz="2400">
                <a:solidFill>
                  <a:schemeClr val="tx1"/>
                </a:solidFill>
                <a:latin typeface="Arial" pitchFamily="34" charset="0"/>
                <a:ea typeface="MS PGothic" pitchFamily="34" charset="-128"/>
                <a:sym typeface="Arial" pitchFamily="34" charset="0"/>
              </a:rPr>
              <a:t>’</a:t>
            </a:r>
            <a:r>
              <a:rPr lang="en-US" altLang="ja-JP" sz="2400">
                <a:solidFill>
                  <a:schemeClr val="tx1"/>
                </a:solidFill>
                <a:latin typeface="Arial" pitchFamily="34" charset="0"/>
                <a:ea typeface="MS PGothic" pitchFamily="34" charset="-128"/>
                <a:cs typeface="Arial" pitchFamily="34" charset="0"/>
                <a:sym typeface="Arial" pitchFamily="34" charset="0"/>
              </a:rPr>
              <a:t>m actually learning... and the more </a:t>
            </a:r>
          </a:p>
          <a:p>
            <a:pPr marL="38100">
              <a:lnSpc>
                <a:spcPct val="110000"/>
              </a:lnSpc>
            </a:pPr>
            <a:r>
              <a:rPr lang="en-US" sz="2400">
                <a:solidFill>
                  <a:schemeClr val="tx1"/>
                </a:solidFill>
                <a:latin typeface="Arial" pitchFamily="34" charset="0"/>
                <a:ea typeface="MS PGothic" pitchFamily="34" charset="-128"/>
                <a:cs typeface="Arial" pitchFamily="34" charset="0"/>
                <a:sym typeface="Arial" pitchFamily="34" charset="0"/>
              </a:rPr>
              <a:t>I learn not only about other people, but also </a:t>
            </a:r>
          </a:p>
          <a:p>
            <a:pPr marL="38100">
              <a:lnSpc>
                <a:spcPct val="110000"/>
              </a:lnSpc>
            </a:pPr>
            <a:r>
              <a:rPr lang="en-US" sz="2400">
                <a:solidFill>
                  <a:schemeClr val="tx1"/>
                </a:solidFill>
                <a:latin typeface="Arial" pitchFamily="34" charset="0"/>
                <a:ea typeface="MS PGothic" pitchFamily="34" charset="-128"/>
                <a:cs typeface="Arial" pitchFamily="34" charset="0"/>
                <a:sym typeface="Arial" pitchFamily="34" charset="0"/>
              </a:rPr>
              <a:t>about the subject because my brain is getting </a:t>
            </a:r>
          </a:p>
          <a:p>
            <a:pPr marL="38100">
              <a:lnSpc>
                <a:spcPct val="110000"/>
              </a:lnSpc>
            </a:pPr>
            <a:r>
              <a:rPr lang="en-US" sz="2400">
                <a:solidFill>
                  <a:schemeClr val="tx1"/>
                </a:solidFill>
                <a:latin typeface="Arial" pitchFamily="34" charset="0"/>
                <a:ea typeface="MS PGothic" pitchFamily="34" charset="-128"/>
                <a:cs typeface="Arial" pitchFamily="34" charset="0"/>
                <a:sym typeface="Arial" pitchFamily="34" charset="0"/>
              </a:rPr>
              <a:t>more, because I</a:t>
            </a:r>
            <a:r>
              <a:rPr lang="ja-JP" altLang="en-US" sz="2400">
                <a:solidFill>
                  <a:schemeClr val="tx1"/>
                </a:solidFill>
                <a:latin typeface="Arial" pitchFamily="34" charset="0"/>
                <a:ea typeface="MS PGothic" pitchFamily="34" charset="-128"/>
                <a:sym typeface="Arial" pitchFamily="34" charset="0"/>
              </a:rPr>
              <a:t>’</a:t>
            </a:r>
            <a:r>
              <a:rPr lang="en-US" altLang="ja-JP" sz="2400">
                <a:solidFill>
                  <a:schemeClr val="tx1"/>
                </a:solidFill>
                <a:latin typeface="Arial" pitchFamily="34" charset="0"/>
                <a:ea typeface="MS PGothic" pitchFamily="34" charset="-128"/>
                <a:cs typeface="Arial" pitchFamily="34" charset="0"/>
                <a:sym typeface="Arial" pitchFamily="34" charset="0"/>
              </a:rPr>
              <a:t>m getting more involved with</a:t>
            </a:r>
          </a:p>
          <a:p>
            <a:pPr marL="38100">
              <a:lnSpc>
                <a:spcPct val="110000"/>
              </a:lnSpc>
            </a:pPr>
            <a:r>
              <a:rPr lang="en-US" sz="2400">
                <a:solidFill>
                  <a:schemeClr val="tx1"/>
                </a:solidFill>
                <a:latin typeface="Arial" pitchFamily="34" charset="0"/>
                <a:ea typeface="MS PGothic" pitchFamily="34" charset="-128"/>
                <a:cs typeface="Arial" pitchFamily="34" charset="0"/>
                <a:sym typeface="Arial" pitchFamily="34" charset="0"/>
              </a:rPr>
              <a:t>the other students in the class. I</a:t>
            </a:r>
            <a:r>
              <a:rPr lang="ja-JP" altLang="en-US" sz="2400">
                <a:solidFill>
                  <a:schemeClr val="tx1"/>
                </a:solidFill>
                <a:latin typeface="Arial" pitchFamily="34" charset="0"/>
                <a:ea typeface="MS PGothic" pitchFamily="34" charset="-128"/>
                <a:sym typeface="Arial" pitchFamily="34" charset="0"/>
              </a:rPr>
              <a:t>’</a:t>
            </a:r>
            <a:r>
              <a:rPr lang="en-US" altLang="ja-JP" sz="2400">
                <a:solidFill>
                  <a:schemeClr val="tx1"/>
                </a:solidFill>
                <a:latin typeface="Arial" pitchFamily="34" charset="0"/>
                <a:ea typeface="MS PGothic" pitchFamily="34" charset="-128"/>
                <a:cs typeface="Arial" pitchFamily="34" charset="0"/>
                <a:sym typeface="Arial" pitchFamily="34" charset="0"/>
              </a:rPr>
              <a:t>m getting more involved with the class even after class.</a:t>
            </a:r>
            <a:r>
              <a:rPr lang="ja-JP" altLang="en-US" sz="2400">
                <a:solidFill>
                  <a:schemeClr val="tx1"/>
                </a:solidFill>
                <a:latin typeface="Arial" pitchFamily="34" charset="0"/>
                <a:ea typeface="MS PGothic" pitchFamily="34" charset="-128"/>
                <a:sym typeface="Arial" pitchFamily="34" charset="0"/>
              </a:rPr>
              <a:t>”</a:t>
            </a:r>
            <a:endParaRPr lang="en-US" altLang="ja-JP" sz="2400">
              <a:solidFill>
                <a:schemeClr val="tx1"/>
              </a:solidFill>
              <a:latin typeface="Arial" pitchFamily="34" charset="0"/>
              <a:ea typeface="MS PGothic" pitchFamily="34" charset="-128"/>
              <a:cs typeface="Arial" pitchFamily="34" charset="0"/>
              <a:sym typeface="Arial" pitchFamily="34" charset="0"/>
            </a:endParaRPr>
          </a:p>
          <a:p>
            <a:pPr marL="38100">
              <a:lnSpc>
                <a:spcPct val="110000"/>
              </a:lnSpc>
            </a:pPr>
            <a:r>
              <a:rPr lang="en-US" sz="2400">
                <a:solidFill>
                  <a:schemeClr val="tx1"/>
                </a:solidFill>
                <a:ea typeface="MS PGothic" pitchFamily="34" charset="-128"/>
              </a:rPr>
              <a:t>             </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Slide Number Placeholder 3"/>
          <p:cNvSpPr>
            <a:spLocks noGrp="1"/>
          </p:cNvSpPr>
          <p:nvPr>
            <p:ph type="sldNum" sz="quarter" idx="10"/>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fld id="{DBDCCB8E-A81F-41E5-B942-8CFCBA217179}" type="slidenum">
              <a:rPr lang="en-US"/>
              <a:pPr/>
              <a:t>15</a:t>
            </a:fld>
            <a:endParaRPr lang="en-US"/>
          </a:p>
        </p:txBody>
      </p:sp>
      <p:grpSp>
        <p:nvGrpSpPr>
          <p:cNvPr id="17410" name="Group 63"/>
          <p:cNvGrpSpPr>
            <a:grpSpLocks/>
          </p:cNvGrpSpPr>
          <p:nvPr/>
        </p:nvGrpSpPr>
        <p:grpSpPr bwMode="auto">
          <a:xfrm>
            <a:off x="-6350" y="14288"/>
            <a:ext cx="9147175" cy="6867525"/>
            <a:chOff x="0" y="0"/>
            <a:chExt cx="5762" cy="4326"/>
          </a:xfrm>
        </p:grpSpPr>
        <p:sp>
          <p:nvSpPr>
            <p:cNvPr id="17413" name="Rectangle 1"/>
            <p:cNvSpPr>
              <a:spLocks/>
            </p:cNvSpPr>
            <p:nvPr/>
          </p:nvSpPr>
          <p:spPr bwMode="auto">
            <a:xfrm>
              <a:off x="0" y="0"/>
              <a:ext cx="48" cy="4320"/>
            </a:xfrm>
            <a:prstGeom prst="rect">
              <a:avLst/>
            </a:prstGeom>
            <a:solidFill>
              <a:srgbClr val="DDDDDD"/>
            </a:solidFill>
            <a:ln w="9525">
              <a:noFill/>
              <a:miter lim="800000"/>
              <a:headEnd/>
              <a:tailEnd/>
            </a:ln>
          </p:spPr>
          <p:txBody>
            <a:bodyPr lIns="0" tIns="0" rIns="0" bIns="0"/>
            <a:lstStyle/>
            <a:p>
              <a:endParaRPr lang="en-US"/>
            </a:p>
          </p:txBody>
        </p:sp>
        <p:sp>
          <p:nvSpPr>
            <p:cNvPr id="17414" name="Rectangle 2"/>
            <p:cNvSpPr>
              <a:spLocks/>
            </p:cNvSpPr>
            <p:nvPr/>
          </p:nvSpPr>
          <p:spPr bwMode="auto">
            <a:xfrm>
              <a:off x="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15" name="Rectangle 3"/>
            <p:cNvSpPr>
              <a:spLocks/>
            </p:cNvSpPr>
            <p:nvPr/>
          </p:nvSpPr>
          <p:spPr bwMode="auto">
            <a:xfrm>
              <a:off x="1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16" name="Rectangle 4"/>
            <p:cNvSpPr>
              <a:spLocks/>
            </p:cNvSpPr>
            <p:nvPr/>
          </p:nvSpPr>
          <p:spPr bwMode="auto">
            <a:xfrm>
              <a:off x="2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17" name="Rectangle 5"/>
            <p:cNvSpPr>
              <a:spLocks/>
            </p:cNvSpPr>
            <p:nvPr/>
          </p:nvSpPr>
          <p:spPr bwMode="auto">
            <a:xfrm>
              <a:off x="3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18" name="Rectangle 6"/>
            <p:cNvSpPr>
              <a:spLocks/>
            </p:cNvSpPr>
            <p:nvPr/>
          </p:nvSpPr>
          <p:spPr bwMode="auto">
            <a:xfrm>
              <a:off x="4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19" name="Rectangle 7"/>
            <p:cNvSpPr>
              <a:spLocks/>
            </p:cNvSpPr>
            <p:nvPr/>
          </p:nvSpPr>
          <p:spPr bwMode="auto">
            <a:xfrm>
              <a:off x="5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20" name="Rectangle 8"/>
            <p:cNvSpPr>
              <a:spLocks/>
            </p:cNvSpPr>
            <p:nvPr/>
          </p:nvSpPr>
          <p:spPr bwMode="auto">
            <a:xfrm>
              <a:off x="6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21" name="Rectangle 9"/>
            <p:cNvSpPr>
              <a:spLocks/>
            </p:cNvSpPr>
            <p:nvPr/>
          </p:nvSpPr>
          <p:spPr bwMode="auto">
            <a:xfrm>
              <a:off x="7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22" name="Rectangle 10"/>
            <p:cNvSpPr>
              <a:spLocks/>
            </p:cNvSpPr>
            <p:nvPr/>
          </p:nvSpPr>
          <p:spPr bwMode="auto">
            <a:xfrm>
              <a:off x="864"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23" name="Rectangle 11"/>
            <p:cNvSpPr>
              <a:spLocks/>
            </p:cNvSpPr>
            <p:nvPr/>
          </p:nvSpPr>
          <p:spPr bwMode="auto">
            <a:xfrm>
              <a:off x="960"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24" name="Rectangle 12"/>
            <p:cNvSpPr>
              <a:spLocks/>
            </p:cNvSpPr>
            <p:nvPr/>
          </p:nvSpPr>
          <p:spPr bwMode="auto">
            <a:xfrm>
              <a:off x="1056"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25" name="Rectangle 13"/>
            <p:cNvSpPr>
              <a:spLocks/>
            </p:cNvSpPr>
            <p:nvPr/>
          </p:nvSpPr>
          <p:spPr bwMode="auto">
            <a:xfrm>
              <a:off x="1152"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26" name="Rectangle 14"/>
            <p:cNvSpPr>
              <a:spLocks/>
            </p:cNvSpPr>
            <p:nvPr/>
          </p:nvSpPr>
          <p:spPr bwMode="auto">
            <a:xfrm>
              <a:off x="1248"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27" name="Rectangle 15"/>
            <p:cNvSpPr>
              <a:spLocks/>
            </p:cNvSpPr>
            <p:nvPr/>
          </p:nvSpPr>
          <p:spPr bwMode="auto">
            <a:xfrm>
              <a:off x="1344"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28" name="Rectangle 16"/>
            <p:cNvSpPr>
              <a:spLocks/>
            </p:cNvSpPr>
            <p:nvPr/>
          </p:nvSpPr>
          <p:spPr bwMode="auto">
            <a:xfrm>
              <a:off x="1440"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29" name="Rectangle 17"/>
            <p:cNvSpPr>
              <a:spLocks/>
            </p:cNvSpPr>
            <p:nvPr/>
          </p:nvSpPr>
          <p:spPr bwMode="auto">
            <a:xfrm>
              <a:off x="1536"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30" name="Rectangle 18"/>
            <p:cNvSpPr>
              <a:spLocks/>
            </p:cNvSpPr>
            <p:nvPr/>
          </p:nvSpPr>
          <p:spPr bwMode="auto">
            <a:xfrm>
              <a:off x="1632"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31" name="Rectangle 19"/>
            <p:cNvSpPr>
              <a:spLocks/>
            </p:cNvSpPr>
            <p:nvPr/>
          </p:nvSpPr>
          <p:spPr bwMode="auto">
            <a:xfrm>
              <a:off x="1728"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32" name="Rectangle 20"/>
            <p:cNvSpPr>
              <a:spLocks/>
            </p:cNvSpPr>
            <p:nvPr/>
          </p:nvSpPr>
          <p:spPr bwMode="auto">
            <a:xfrm>
              <a:off x="1824"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33" name="Rectangle 21"/>
            <p:cNvSpPr>
              <a:spLocks/>
            </p:cNvSpPr>
            <p:nvPr/>
          </p:nvSpPr>
          <p:spPr bwMode="auto">
            <a:xfrm>
              <a:off x="1920"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34" name="Rectangle 22"/>
            <p:cNvSpPr>
              <a:spLocks/>
            </p:cNvSpPr>
            <p:nvPr/>
          </p:nvSpPr>
          <p:spPr bwMode="auto">
            <a:xfrm>
              <a:off x="2016"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35" name="Rectangle 23"/>
            <p:cNvSpPr>
              <a:spLocks/>
            </p:cNvSpPr>
            <p:nvPr/>
          </p:nvSpPr>
          <p:spPr bwMode="auto">
            <a:xfrm>
              <a:off x="2112"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36" name="Rectangle 24"/>
            <p:cNvSpPr>
              <a:spLocks/>
            </p:cNvSpPr>
            <p:nvPr/>
          </p:nvSpPr>
          <p:spPr bwMode="auto">
            <a:xfrm>
              <a:off x="2208"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37" name="Rectangle 25"/>
            <p:cNvSpPr>
              <a:spLocks/>
            </p:cNvSpPr>
            <p:nvPr/>
          </p:nvSpPr>
          <p:spPr bwMode="auto">
            <a:xfrm>
              <a:off x="2304"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38" name="Rectangle 26"/>
            <p:cNvSpPr>
              <a:spLocks/>
            </p:cNvSpPr>
            <p:nvPr/>
          </p:nvSpPr>
          <p:spPr bwMode="auto">
            <a:xfrm>
              <a:off x="2400"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39" name="Rectangle 27"/>
            <p:cNvSpPr>
              <a:spLocks/>
            </p:cNvSpPr>
            <p:nvPr/>
          </p:nvSpPr>
          <p:spPr bwMode="auto">
            <a:xfrm>
              <a:off x="24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40" name="Rectangle 28"/>
            <p:cNvSpPr>
              <a:spLocks/>
            </p:cNvSpPr>
            <p:nvPr/>
          </p:nvSpPr>
          <p:spPr bwMode="auto">
            <a:xfrm>
              <a:off x="25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41" name="Rectangle 29"/>
            <p:cNvSpPr>
              <a:spLocks/>
            </p:cNvSpPr>
            <p:nvPr/>
          </p:nvSpPr>
          <p:spPr bwMode="auto">
            <a:xfrm>
              <a:off x="26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42" name="Rectangle 30"/>
            <p:cNvSpPr>
              <a:spLocks/>
            </p:cNvSpPr>
            <p:nvPr/>
          </p:nvSpPr>
          <p:spPr bwMode="auto">
            <a:xfrm>
              <a:off x="27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43" name="Rectangle 31"/>
            <p:cNvSpPr>
              <a:spLocks/>
            </p:cNvSpPr>
            <p:nvPr/>
          </p:nvSpPr>
          <p:spPr bwMode="auto">
            <a:xfrm>
              <a:off x="28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44" name="Rectangle 32"/>
            <p:cNvSpPr>
              <a:spLocks/>
            </p:cNvSpPr>
            <p:nvPr/>
          </p:nvSpPr>
          <p:spPr bwMode="auto">
            <a:xfrm>
              <a:off x="29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45" name="Rectangle 33"/>
            <p:cNvSpPr>
              <a:spLocks/>
            </p:cNvSpPr>
            <p:nvPr/>
          </p:nvSpPr>
          <p:spPr bwMode="auto">
            <a:xfrm>
              <a:off x="30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46" name="Rectangle 34"/>
            <p:cNvSpPr>
              <a:spLocks/>
            </p:cNvSpPr>
            <p:nvPr/>
          </p:nvSpPr>
          <p:spPr bwMode="auto">
            <a:xfrm>
              <a:off x="31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47" name="Rectangle 35"/>
            <p:cNvSpPr>
              <a:spLocks/>
            </p:cNvSpPr>
            <p:nvPr/>
          </p:nvSpPr>
          <p:spPr bwMode="auto">
            <a:xfrm>
              <a:off x="3264"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48" name="Rectangle 36"/>
            <p:cNvSpPr>
              <a:spLocks/>
            </p:cNvSpPr>
            <p:nvPr/>
          </p:nvSpPr>
          <p:spPr bwMode="auto">
            <a:xfrm>
              <a:off x="3360"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49" name="Rectangle 37"/>
            <p:cNvSpPr>
              <a:spLocks/>
            </p:cNvSpPr>
            <p:nvPr/>
          </p:nvSpPr>
          <p:spPr bwMode="auto">
            <a:xfrm>
              <a:off x="3456"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50" name="Rectangle 38"/>
            <p:cNvSpPr>
              <a:spLocks/>
            </p:cNvSpPr>
            <p:nvPr/>
          </p:nvSpPr>
          <p:spPr bwMode="auto">
            <a:xfrm>
              <a:off x="3552"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51" name="Rectangle 39"/>
            <p:cNvSpPr>
              <a:spLocks/>
            </p:cNvSpPr>
            <p:nvPr/>
          </p:nvSpPr>
          <p:spPr bwMode="auto">
            <a:xfrm>
              <a:off x="3648"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52" name="Rectangle 40"/>
            <p:cNvSpPr>
              <a:spLocks/>
            </p:cNvSpPr>
            <p:nvPr/>
          </p:nvSpPr>
          <p:spPr bwMode="auto">
            <a:xfrm>
              <a:off x="3744"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53" name="Rectangle 41"/>
            <p:cNvSpPr>
              <a:spLocks/>
            </p:cNvSpPr>
            <p:nvPr/>
          </p:nvSpPr>
          <p:spPr bwMode="auto">
            <a:xfrm>
              <a:off x="3840"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54" name="Rectangle 42"/>
            <p:cNvSpPr>
              <a:spLocks/>
            </p:cNvSpPr>
            <p:nvPr/>
          </p:nvSpPr>
          <p:spPr bwMode="auto">
            <a:xfrm>
              <a:off x="3936"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55" name="Rectangle 43"/>
            <p:cNvSpPr>
              <a:spLocks/>
            </p:cNvSpPr>
            <p:nvPr/>
          </p:nvSpPr>
          <p:spPr bwMode="auto">
            <a:xfrm>
              <a:off x="4032"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56" name="Rectangle 44"/>
            <p:cNvSpPr>
              <a:spLocks/>
            </p:cNvSpPr>
            <p:nvPr/>
          </p:nvSpPr>
          <p:spPr bwMode="auto">
            <a:xfrm>
              <a:off x="4128"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57" name="Rectangle 45"/>
            <p:cNvSpPr>
              <a:spLocks/>
            </p:cNvSpPr>
            <p:nvPr/>
          </p:nvSpPr>
          <p:spPr bwMode="auto">
            <a:xfrm>
              <a:off x="4224"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58" name="Rectangle 46"/>
            <p:cNvSpPr>
              <a:spLocks/>
            </p:cNvSpPr>
            <p:nvPr/>
          </p:nvSpPr>
          <p:spPr bwMode="auto">
            <a:xfrm>
              <a:off x="4320"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59" name="Rectangle 47"/>
            <p:cNvSpPr>
              <a:spLocks/>
            </p:cNvSpPr>
            <p:nvPr/>
          </p:nvSpPr>
          <p:spPr bwMode="auto">
            <a:xfrm>
              <a:off x="4416"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60" name="Rectangle 48"/>
            <p:cNvSpPr>
              <a:spLocks/>
            </p:cNvSpPr>
            <p:nvPr/>
          </p:nvSpPr>
          <p:spPr bwMode="auto">
            <a:xfrm>
              <a:off x="4512"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61" name="Rectangle 49"/>
            <p:cNvSpPr>
              <a:spLocks/>
            </p:cNvSpPr>
            <p:nvPr/>
          </p:nvSpPr>
          <p:spPr bwMode="auto">
            <a:xfrm>
              <a:off x="4608"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62" name="Rectangle 50"/>
            <p:cNvSpPr>
              <a:spLocks/>
            </p:cNvSpPr>
            <p:nvPr/>
          </p:nvSpPr>
          <p:spPr bwMode="auto">
            <a:xfrm>
              <a:off x="4704"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63" name="Rectangle 51"/>
            <p:cNvSpPr>
              <a:spLocks/>
            </p:cNvSpPr>
            <p:nvPr/>
          </p:nvSpPr>
          <p:spPr bwMode="auto">
            <a:xfrm>
              <a:off x="4800"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64" name="Rectangle 52"/>
            <p:cNvSpPr>
              <a:spLocks/>
            </p:cNvSpPr>
            <p:nvPr/>
          </p:nvSpPr>
          <p:spPr bwMode="auto">
            <a:xfrm>
              <a:off x="48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65" name="Rectangle 53"/>
            <p:cNvSpPr>
              <a:spLocks/>
            </p:cNvSpPr>
            <p:nvPr/>
          </p:nvSpPr>
          <p:spPr bwMode="auto">
            <a:xfrm>
              <a:off x="49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66" name="Rectangle 54"/>
            <p:cNvSpPr>
              <a:spLocks/>
            </p:cNvSpPr>
            <p:nvPr/>
          </p:nvSpPr>
          <p:spPr bwMode="auto">
            <a:xfrm>
              <a:off x="50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67" name="Rectangle 55"/>
            <p:cNvSpPr>
              <a:spLocks/>
            </p:cNvSpPr>
            <p:nvPr/>
          </p:nvSpPr>
          <p:spPr bwMode="auto">
            <a:xfrm>
              <a:off x="51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68" name="Rectangle 56"/>
            <p:cNvSpPr>
              <a:spLocks/>
            </p:cNvSpPr>
            <p:nvPr/>
          </p:nvSpPr>
          <p:spPr bwMode="auto">
            <a:xfrm>
              <a:off x="52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69" name="Rectangle 57"/>
            <p:cNvSpPr>
              <a:spLocks/>
            </p:cNvSpPr>
            <p:nvPr/>
          </p:nvSpPr>
          <p:spPr bwMode="auto">
            <a:xfrm>
              <a:off x="53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70" name="Rectangle 58"/>
            <p:cNvSpPr>
              <a:spLocks/>
            </p:cNvSpPr>
            <p:nvPr/>
          </p:nvSpPr>
          <p:spPr bwMode="auto">
            <a:xfrm>
              <a:off x="54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71" name="Rectangle 59"/>
            <p:cNvSpPr>
              <a:spLocks/>
            </p:cNvSpPr>
            <p:nvPr/>
          </p:nvSpPr>
          <p:spPr bwMode="auto">
            <a:xfrm>
              <a:off x="55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7472" name="Rectangle 60"/>
            <p:cNvSpPr>
              <a:spLocks/>
            </p:cNvSpPr>
            <p:nvPr/>
          </p:nvSpPr>
          <p:spPr bwMode="auto">
            <a:xfrm>
              <a:off x="5664" y="6"/>
              <a:ext cx="48" cy="4320"/>
            </a:xfrm>
            <a:prstGeom prst="rect">
              <a:avLst/>
            </a:prstGeom>
            <a:solidFill>
              <a:srgbClr val="DDDDDD"/>
            </a:solidFill>
            <a:ln w="9525">
              <a:noFill/>
              <a:miter lim="800000"/>
              <a:headEnd/>
              <a:tailEnd/>
            </a:ln>
          </p:spPr>
          <p:txBody>
            <a:bodyPr lIns="0" tIns="0" rIns="0" bIns="0"/>
            <a:lstStyle/>
            <a:p>
              <a:endParaRPr lang="en-US"/>
            </a:p>
          </p:txBody>
        </p:sp>
        <p:sp>
          <p:nvSpPr>
            <p:cNvPr id="2" name="Rectangle 61"/>
            <p:cNvSpPr>
              <a:spLocks/>
            </p:cNvSpPr>
            <p:nvPr/>
          </p:nvSpPr>
          <p:spPr bwMode="auto">
            <a:xfrm>
              <a:off x="431" y="0"/>
              <a:ext cx="5331" cy="4320"/>
            </a:xfrm>
            <a:prstGeom prst="rect">
              <a:avLst/>
            </a:prstGeom>
            <a:solidFill>
              <a:schemeClr val="accent1">
                <a:alpha val="49803"/>
              </a:schemeClr>
            </a:solidFill>
            <a:ln w="9525">
              <a:noFill/>
              <a:miter lim="800000"/>
              <a:headEnd/>
              <a:tailEnd/>
            </a:ln>
          </p:spPr>
          <p:txBody>
            <a:bodyPr lIns="0" tIns="0" rIns="0" bIns="0"/>
            <a:lstStyle/>
            <a:p>
              <a:endParaRPr lang="en-US"/>
            </a:p>
          </p:txBody>
        </p:sp>
        <p:sp>
          <p:nvSpPr>
            <p:cNvPr id="17474" name="Rectangle 62"/>
            <p:cNvSpPr>
              <a:spLocks/>
            </p:cNvSpPr>
            <p:nvPr/>
          </p:nvSpPr>
          <p:spPr bwMode="auto">
            <a:xfrm>
              <a:off x="0" y="1081"/>
              <a:ext cx="4378" cy="47"/>
            </a:xfrm>
            <a:prstGeom prst="rect">
              <a:avLst/>
            </a:prstGeom>
            <a:solidFill>
              <a:srgbClr val="336699">
                <a:alpha val="49803"/>
              </a:srgbClr>
            </a:solidFill>
            <a:ln w="9525">
              <a:noFill/>
              <a:miter lim="800000"/>
              <a:headEnd/>
              <a:tailEnd/>
            </a:ln>
          </p:spPr>
          <p:txBody>
            <a:bodyPr lIns="0" tIns="0" rIns="0" bIns="0"/>
            <a:lstStyle/>
            <a:p>
              <a:endParaRPr lang="en-US"/>
            </a:p>
          </p:txBody>
        </p:sp>
      </p:grpSp>
      <p:sp>
        <p:nvSpPr>
          <p:cNvPr id="17411" name="Text Box 64"/>
          <p:cNvSpPr txBox="1">
            <a:spLocks noChangeArrowheads="1"/>
          </p:cNvSpPr>
          <p:nvPr/>
        </p:nvSpPr>
        <p:spPr bwMode="auto">
          <a:xfrm>
            <a:off x="7815263" y="6426200"/>
            <a:ext cx="312737" cy="317500"/>
          </a:xfrm>
          <a:prstGeom prst="rect">
            <a:avLst/>
          </a:prstGeom>
          <a:noFill/>
          <a:ln w="12700">
            <a:noFill/>
            <a:miter lim="800000"/>
            <a:headEnd/>
            <a:tailEnd/>
          </a:ln>
        </p:spPr>
        <p:txBody>
          <a:bodyPr wrap="none" anchor="b"/>
          <a:lstStyle/>
          <a:p>
            <a:pPr algn="ctr"/>
            <a:fld id="{871F3B32-64E0-4404-80D1-537D1A6E0BBA}" type="slidenum">
              <a:rPr lang="en-US" sz="1400">
                <a:solidFill>
                  <a:schemeClr val="tx1"/>
                </a:solidFill>
                <a:latin typeface="Helvetica" pitchFamily="34" charset="0"/>
                <a:ea typeface="MS PGothic" pitchFamily="34" charset="-128"/>
                <a:sym typeface="Helvetica" pitchFamily="34" charset="0"/>
              </a:rPr>
              <a:pPr algn="ctr"/>
              <a:t>15</a:t>
            </a:fld>
            <a:endParaRPr lang="en-US" sz="1400">
              <a:solidFill>
                <a:schemeClr val="tx1"/>
              </a:solidFill>
              <a:latin typeface="Helvetica" pitchFamily="34" charset="0"/>
              <a:ea typeface="MS PGothic" pitchFamily="34" charset="-128"/>
              <a:sym typeface="Helvetica" pitchFamily="34" charset="0"/>
            </a:endParaRPr>
          </a:p>
        </p:txBody>
      </p:sp>
      <p:pic>
        <p:nvPicPr>
          <p:cNvPr id="17473" name="Learning Communities-1.mov" descr="/Users/vtinto/Desktop/South Africa-3/Learning Communities-1.mov">
            <a:hlinkClick r:id="" action="ppaction://media"/>
          </p:cNvPr>
          <p:cNvPicPr>
            <a:picLocks noRot="1" noChangeAspect="1" noChangeArrowheads="1"/>
          </p:cNvPicPr>
          <p:nvPr>
            <a:quickTimeFile r:link="rId1"/>
          </p:nvPr>
        </p:nvPicPr>
        <p:blipFill>
          <a:blip r:embed="rId3"/>
          <a:srcRect/>
          <a:stretch>
            <a:fillRect/>
          </a:stretch>
        </p:blipFill>
        <p:spPr bwMode="auto">
          <a:xfrm>
            <a:off x="2590800" y="2667000"/>
            <a:ext cx="4347210" cy="3200400"/>
          </a:xfrm>
          <a:prstGeom prst="rect">
            <a:avLst/>
          </a:prstGeom>
          <a:noFill/>
          <a:ln w="9525">
            <a:noFill/>
            <a:miter lim="800000"/>
            <a:headEnd/>
            <a:tailEnd/>
          </a:ln>
        </p:spPr>
      </p:pic>
      <p:sp>
        <p:nvSpPr>
          <p:cNvPr id="68" name="Rectangle 65"/>
          <p:cNvSpPr>
            <a:spLocks noGrp="1" noChangeArrowheads="1"/>
          </p:cNvSpPr>
          <p:nvPr>
            <p:ph type="title"/>
          </p:nvPr>
        </p:nvSpPr>
        <p:spPr>
          <a:xfrm>
            <a:off x="838200" y="0"/>
            <a:ext cx="8162925" cy="1624013"/>
          </a:xfrm>
        </p:spPr>
        <p:txBody>
          <a:bodyPr rIns="132080"/>
          <a:lstStyle/>
          <a:p>
            <a:pPr indent="0" eaLnBrk="1" hangingPunct="1">
              <a:defRPr/>
            </a:pPr>
            <a:r>
              <a:rPr lang="en-US" sz="4000" dirty="0" smtClean="0">
                <a:solidFill>
                  <a:srgbClr val="001F67"/>
                </a:solidFill>
                <a:sym typeface="Helvetica" charset="0"/>
              </a:rPr>
              <a:t>View video clip online: </a:t>
            </a:r>
            <a:endParaRPr lang="en-US" sz="3600" dirty="0" smtClean="0">
              <a:solidFill>
                <a:srgbClr val="001F67"/>
              </a:solidFill>
              <a:sym typeface="Helvetica" charset="0"/>
            </a:endParaRPr>
          </a:p>
        </p:txBody>
      </p:sp>
      <p:sp>
        <p:nvSpPr>
          <p:cNvPr id="69" name="TextBox 68"/>
          <p:cNvSpPr txBox="1"/>
          <p:nvPr/>
        </p:nvSpPr>
        <p:spPr>
          <a:xfrm>
            <a:off x="2286000" y="1828800"/>
            <a:ext cx="6400800" cy="523220"/>
          </a:xfrm>
          <a:prstGeom prst="rect">
            <a:avLst/>
          </a:prstGeom>
          <a:noFill/>
        </p:spPr>
        <p:txBody>
          <a:bodyPr wrap="square" rtlCol="0">
            <a:spAutoFit/>
          </a:bodyPr>
          <a:lstStyle/>
          <a:p>
            <a:r>
              <a:rPr lang="en-ZA" sz="2800" dirty="0" err="1" smtClean="0">
                <a:latin typeface="+mj-lt"/>
              </a:rPr>
              <a:t>http://youtu.be/d10-N0-cEUw</a:t>
            </a:r>
            <a:endParaRPr lang="en-ZA" sz="2800" dirty="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1747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7473"/>
                </p:tgtEl>
              </p:cMediaNode>
            </p:video>
            <p:seq concurrent="1" nextAc="seek">
              <p:cTn id="8" restart="whenNotActive" fill="hold" evtFilter="cancelBubble" nodeType="interactiveSeq">
                <p:stCondLst>
                  <p:cond evt="onClick" delay="0">
                    <p:tgtEl>
                      <p:spTgt spid="1747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17473"/>
                                        </p:tgtEl>
                                      </p:cBhvr>
                                    </p:cmd>
                                  </p:childTnLst>
                                </p:cTn>
                              </p:par>
                            </p:childTnLst>
                          </p:cTn>
                        </p:par>
                      </p:childTnLst>
                    </p:cTn>
                  </p:par>
                </p:childTnLst>
              </p:cTn>
              <p:nextCondLst>
                <p:cond evt="onClick" delay="0">
                  <p:tgtEl>
                    <p:spTgt spid="1747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3" name="Group 63"/>
          <p:cNvGrpSpPr>
            <a:grpSpLocks/>
          </p:cNvGrpSpPr>
          <p:nvPr/>
        </p:nvGrpSpPr>
        <p:grpSpPr bwMode="auto">
          <a:xfrm>
            <a:off x="-6350" y="14288"/>
            <a:ext cx="9147175" cy="6867525"/>
            <a:chOff x="0" y="0"/>
            <a:chExt cx="5762" cy="4326"/>
          </a:xfrm>
        </p:grpSpPr>
        <p:sp>
          <p:nvSpPr>
            <p:cNvPr id="18437" name="Rectangle 1"/>
            <p:cNvSpPr>
              <a:spLocks/>
            </p:cNvSpPr>
            <p:nvPr/>
          </p:nvSpPr>
          <p:spPr bwMode="auto">
            <a:xfrm>
              <a:off x="0" y="0"/>
              <a:ext cx="48" cy="4320"/>
            </a:xfrm>
            <a:prstGeom prst="rect">
              <a:avLst/>
            </a:prstGeom>
            <a:solidFill>
              <a:srgbClr val="DDDDDD"/>
            </a:solidFill>
            <a:ln w="9525">
              <a:noFill/>
              <a:miter lim="800000"/>
              <a:headEnd/>
              <a:tailEnd/>
            </a:ln>
          </p:spPr>
          <p:txBody>
            <a:bodyPr lIns="0" tIns="0" rIns="0" bIns="0"/>
            <a:lstStyle/>
            <a:p>
              <a:endParaRPr lang="en-US"/>
            </a:p>
          </p:txBody>
        </p:sp>
        <p:sp>
          <p:nvSpPr>
            <p:cNvPr id="18438" name="Rectangle 2"/>
            <p:cNvSpPr>
              <a:spLocks/>
            </p:cNvSpPr>
            <p:nvPr/>
          </p:nvSpPr>
          <p:spPr bwMode="auto">
            <a:xfrm>
              <a:off x="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39" name="Rectangle 3"/>
            <p:cNvSpPr>
              <a:spLocks/>
            </p:cNvSpPr>
            <p:nvPr/>
          </p:nvSpPr>
          <p:spPr bwMode="auto">
            <a:xfrm>
              <a:off x="1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40" name="Rectangle 4"/>
            <p:cNvSpPr>
              <a:spLocks/>
            </p:cNvSpPr>
            <p:nvPr/>
          </p:nvSpPr>
          <p:spPr bwMode="auto">
            <a:xfrm>
              <a:off x="2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41" name="Rectangle 5"/>
            <p:cNvSpPr>
              <a:spLocks/>
            </p:cNvSpPr>
            <p:nvPr/>
          </p:nvSpPr>
          <p:spPr bwMode="auto">
            <a:xfrm>
              <a:off x="3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42" name="Rectangle 6"/>
            <p:cNvSpPr>
              <a:spLocks/>
            </p:cNvSpPr>
            <p:nvPr/>
          </p:nvSpPr>
          <p:spPr bwMode="auto">
            <a:xfrm>
              <a:off x="4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43" name="Rectangle 7"/>
            <p:cNvSpPr>
              <a:spLocks/>
            </p:cNvSpPr>
            <p:nvPr/>
          </p:nvSpPr>
          <p:spPr bwMode="auto">
            <a:xfrm>
              <a:off x="5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44" name="Rectangle 8"/>
            <p:cNvSpPr>
              <a:spLocks/>
            </p:cNvSpPr>
            <p:nvPr/>
          </p:nvSpPr>
          <p:spPr bwMode="auto">
            <a:xfrm>
              <a:off x="6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45" name="Rectangle 9"/>
            <p:cNvSpPr>
              <a:spLocks/>
            </p:cNvSpPr>
            <p:nvPr/>
          </p:nvSpPr>
          <p:spPr bwMode="auto">
            <a:xfrm>
              <a:off x="7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46" name="Rectangle 10"/>
            <p:cNvSpPr>
              <a:spLocks/>
            </p:cNvSpPr>
            <p:nvPr/>
          </p:nvSpPr>
          <p:spPr bwMode="auto">
            <a:xfrm>
              <a:off x="864"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47" name="Rectangle 11"/>
            <p:cNvSpPr>
              <a:spLocks/>
            </p:cNvSpPr>
            <p:nvPr/>
          </p:nvSpPr>
          <p:spPr bwMode="auto">
            <a:xfrm>
              <a:off x="960"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48" name="Rectangle 12"/>
            <p:cNvSpPr>
              <a:spLocks/>
            </p:cNvSpPr>
            <p:nvPr/>
          </p:nvSpPr>
          <p:spPr bwMode="auto">
            <a:xfrm>
              <a:off x="1056"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49" name="Rectangle 13"/>
            <p:cNvSpPr>
              <a:spLocks/>
            </p:cNvSpPr>
            <p:nvPr/>
          </p:nvSpPr>
          <p:spPr bwMode="auto">
            <a:xfrm>
              <a:off x="1152"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50" name="Rectangle 14"/>
            <p:cNvSpPr>
              <a:spLocks/>
            </p:cNvSpPr>
            <p:nvPr/>
          </p:nvSpPr>
          <p:spPr bwMode="auto">
            <a:xfrm>
              <a:off x="1248"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51" name="Rectangle 15"/>
            <p:cNvSpPr>
              <a:spLocks/>
            </p:cNvSpPr>
            <p:nvPr/>
          </p:nvSpPr>
          <p:spPr bwMode="auto">
            <a:xfrm>
              <a:off x="1344"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52" name="Rectangle 16"/>
            <p:cNvSpPr>
              <a:spLocks/>
            </p:cNvSpPr>
            <p:nvPr/>
          </p:nvSpPr>
          <p:spPr bwMode="auto">
            <a:xfrm>
              <a:off x="1440"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53" name="Rectangle 17"/>
            <p:cNvSpPr>
              <a:spLocks/>
            </p:cNvSpPr>
            <p:nvPr/>
          </p:nvSpPr>
          <p:spPr bwMode="auto">
            <a:xfrm>
              <a:off x="1536"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54" name="Rectangle 18"/>
            <p:cNvSpPr>
              <a:spLocks/>
            </p:cNvSpPr>
            <p:nvPr/>
          </p:nvSpPr>
          <p:spPr bwMode="auto">
            <a:xfrm>
              <a:off x="1632"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55" name="Rectangle 19"/>
            <p:cNvSpPr>
              <a:spLocks/>
            </p:cNvSpPr>
            <p:nvPr/>
          </p:nvSpPr>
          <p:spPr bwMode="auto">
            <a:xfrm>
              <a:off x="1728"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56" name="Rectangle 20"/>
            <p:cNvSpPr>
              <a:spLocks/>
            </p:cNvSpPr>
            <p:nvPr/>
          </p:nvSpPr>
          <p:spPr bwMode="auto">
            <a:xfrm>
              <a:off x="1824"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57" name="Rectangle 21"/>
            <p:cNvSpPr>
              <a:spLocks/>
            </p:cNvSpPr>
            <p:nvPr/>
          </p:nvSpPr>
          <p:spPr bwMode="auto">
            <a:xfrm>
              <a:off x="1920"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58" name="Rectangle 22"/>
            <p:cNvSpPr>
              <a:spLocks/>
            </p:cNvSpPr>
            <p:nvPr/>
          </p:nvSpPr>
          <p:spPr bwMode="auto">
            <a:xfrm>
              <a:off x="2016"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59" name="Rectangle 23"/>
            <p:cNvSpPr>
              <a:spLocks/>
            </p:cNvSpPr>
            <p:nvPr/>
          </p:nvSpPr>
          <p:spPr bwMode="auto">
            <a:xfrm>
              <a:off x="2112"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60" name="Rectangle 24"/>
            <p:cNvSpPr>
              <a:spLocks/>
            </p:cNvSpPr>
            <p:nvPr/>
          </p:nvSpPr>
          <p:spPr bwMode="auto">
            <a:xfrm>
              <a:off x="2208"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61" name="Rectangle 25"/>
            <p:cNvSpPr>
              <a:spLocks/>
            </p:cNvSpPr>
            <p:nvPr/>
          </p:nvSpPr>
          <p:spPr bwMode="auto">
            <a:xfrm>
              <a:off x="2304"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62" name="Rectangle 26"/>
            <p:cNvSpPr>
              <a:spLocks/>
            </p:cNvSpPr>
            <p:nvPr/>
          </p:nvSpPr>
          <p:spPr bwMode="auto">
            <a:xfrm>
              <a:off x="2400"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63" name="Rectangle 27"/>
            <p:cNvSpPr>
              <a:spLocks/>
            </p:cNvSpPr>
            <p:nvPr/>
          </p:nvSpPr>
          <p:spPr bwMode="auto">
            <a:xfrm>
              <a:off x="24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64" name="Rectangle 28"/>
            <p:cNvSpPr>
              <a:spLocks/>
            </p:cNvSpPr>
            <p:nvPr/>
          </p:nvSpPr>
          <p:spPr bwMode="auto">
            <a:xfrm>
              <a:off x="25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65" name="Rectangle 29"/>
            <p:cNvSpPr>
              <a:spLocks/>
            </p:cNvSpPr>
            <p:nvPr/>
          </p:nvSpPr>
          <p:spPr bwMode="auto">
            <a:xfrm>
              <a:off x="26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66" name="Rectangle 30"/>
            <p:cNvSpPr>
              <a:spLocks/>
            </p:cNvSpPr>
            <p:nvPr/>
          </p:nvSpPr>
          <p:spPr bwMode="auto">
            <a:xfrm>
              <a:off x="27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67" name="Rectangle 31"/>
            <p:cNvSpPr>
              <a:spLocks/>
            </p:cNvSpPr>
            <p:nvPr/>
          </p:nvSpPr>
          <p:spPr bwMode="auto">
            <a:xfrm>
              <a:off x="28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68" name="Rectangle 32"/>
            <p:cNvSpPr>
              <a:spLocks/>
            </p:cNvSpPr>
            <p:nvPr/>
          </p:nvSpPr>
          <p:spPr bwMode="auto">
            <a:xfrm>
              <a:off x="29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69" name="Rectangle 33"/>
            <p:cNvSpPr>
              <a:spLocks/>
            </p:cNvSpPr>
            <p:nvPr/>
          </p:nvSpPr>
          <p:spPr bwMode="auto">
            <a:xfrm>
              <a:off x="30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70" name="Rectangle 34"/>
            <p:cNvSpPr>
              <a:spLocks/>
            </p:cNvSpPr>
            <p:nvPr/>
          </p:nvSpPr>
          <p:spPr bwMode="auto">
            <a:xfrm>
              <a:off x="3168"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71" name="Rectangle 35"/>
            <p:cNvSpPr>
              <a:spLocks/>
            </p:cNvSpPr>
            <p:nvPr/>
          </p:nvSpPr>
          <p:spPr bwMode="auto">
            <a:xfrm>
              <a:off x="3264"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72" name="Rectangle 36"/>
            <p:cNvSpPr>
              <a:spLocks/>
            </p:cNvSpPr>
            <p:nvPr/>
          </p:nvSpPr>
          <p:spPr bwMode="auto">
            <a:xfrm>
              <a:off x="3360"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73" name="Rectangle 37"/>
            <p:cNvSpPr>
              <a:spLocks/>
            </p:cNvSpPr>
            <p:nvPr/>
          </p:nvSpPr>
          <p:spPr bwMode="auto">
            <a:xfrm>
              <a:off x="3456"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74" name="Rectangle 38"/>
            <p:cNvSpPr>
              <a:spLocks/>
            </p:cNvSpPr>
            <p:nvPr/>
          </p:nvSpPr>
          <p:spPr bwMode="auto">
            <a:xfrm>
              <a:off x="3552"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75" name="Rectangle 39"/>
            <p:cNvSpPr>
              <a:spLocks/>
            </p:cNvSpPr>
            <p:nvPr/>
          </p:nvSpPr>
          <p:spPr bwMode="auto">
            <a:xfrm>
              <a:off x="3648"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76" name="Rectangle 40"/>
            <p:cNvSpPr>
              <a:spLocks/>
            </p:cNvSpPr>
            <p:nvPr/>
          </p:nvSpPr>
          <p:spPr bwMode="auto">
            <a:xfrm>
              <a:off x="3744"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77" name="Rectangle 41"/>
            <p:cNvSpPr>
              <a:spLocks/>
            </p:cNvSpPr>
            <p:nvPr/>
          </p:nvSpPr>
          <p:spPr bwMode="auto">
            <a:xfrm>
              <a:off x="3840"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78" name="Rectangle 42"/>
            <p:cNvSpPr>
              <a:spLocks/>
            </p:cNvSpPr>
            <p:nvPr/>
          </p:nvSpPr>
          <p:spPr bwMode="auto">
            <a:xfrm>
              <a:off x="3936"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79" name="Rectangle 43"/>
            <p:cNvSpPr>
              <a:spLocks/>
            </p:cNvSpPr>
            <p:nvPr/>
          </p:nvSpPr>
          <p:spPr bwMode="auto">
            <a:xfrm>
              <a:off x="4032"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80" name="Rectangle 44"/>
            <p:cNvSpPr>
              <a:spLocks/>
            </p:cNvSpPr>
            <p:nvPr/>
          </p:nvSpPr>
          <p:spPr bwMode="auto">
            <a:xfrm>
              <a:off x="4128"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81" name="Rectangle 45"/>
            <p:cNvSpPr>
              <a:spLocks/>
            </p:cNvSpPr>
            <p:nvPr/>
          </p:nvSpPr>
          <p:spPr bwMode="auto">
            <a:xfrm>
              <a:off x="4224"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82" name="Rectangle 46"/>
            <p:cNvSpPr>
              <a:spLocks/>
            </p:cNvSpPr>
            <p:nvPr/>
          </p:nvSpPr>
          <p:spPr bwMode="auto">
            <a:xfrm>
              <a:off x="4320"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83" name="Rectangle 47"/>
            <p:cNvSpPr>
              <a:spLocks/>
            </p:cNvSpPr>
            <p:nvPr/>
          </p:nvSpPr>
          <p:spPr bwMode="auto">
            <a:xfrm>
              <a:off x="4416"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84" name="Rectangle 48"/>
            <p:cNvSpPr>
              <a:spLocks/>
            </p:cNvSpPr>
            <p:nvPr/>
          </p:nvSpPr>
          <p:spPr bwMode="auto">
            <a:xfrm>
              <a:off x="4512"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85" name="Rectangle 49"/>
            <p:cNvSpPr>
              <a:spLocks/>
            </p:cNvSpPr>
            <p:nvPr/>
          </p:nvSpPr>
          <p:spPr bwMode="auto">
            <a:xfrm>
              <a:off x="4608"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86" name="Rectangle 50"/>
            <p:cNvSpPr>
              <a:spLocks/>
            </p:cNvSpPr>
            <p:nvPr/>
          </p:nvSpPr>
          <p:spPr bwMode="auto">
            <a:xfrm>
              <a:off x="4704"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87" name="Rectangle 51"/>
            <p:cNvSpPr>
              <a:spLocks/>
            </p:cNvSpPr>
            <p:nvPr/>
          </p:nvSpPr>
          <p:spPr bwMode="auto">
            <a:xfrm>
              <a:off x="4800"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88" name="Rectangle 52"/>
            <p:cNvSpPr>
              <a:spLocks/>
            </p:cNvSpPr>
            <p:nvPr/>
          </p:nvSpPr>
          <p:spPr bwMode="auto">
            <a:xfrm>
              <a:off x="4896"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89" name="Rectangle 53"/>
            <p:cNvSpPr>
              <a:spLocks/>
            </p:cNvSpPr>
            <p:nvPr/>
          </p:nvSpPr>
          <p:spPr bwMode="auto">
            <a:xfrm>
              <a:off x="4992"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90" name="Rectangle 54"/>
            <p:cNvSpPr>
              <a:spLocks/>
            </p:cNvSpPr>
            <p:nvPr/>
          </p:nvSpPr>
          <p:spPr bwMode="auto">
            <a:xfrm>
              <a:off x="5088"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91" name="Rectangle 55"/>
            <p:cNvSpPr>
              <a:spLocks/>
            </p:cNvSpPr>
            <p:nvPr/>
          </p:nvSpPr>
          <p:spPr bwMode="auto">
            <a:xfrm>
              <a:off x="5184"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92" name="Rectangle 56"/>
            <p:cNvSpPr>
              <a:spLocks/>
            </p:cNvSpPr>
            <p:nvPr/>
          </p:nvSpPr>
          <p:spPr bwMode="auto">
            <a:xfrm>
              <a:off x="5280"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93" name="Rectangle 57"/>
            <p:cNvSpPr>
              <a:spLocks/>
            </p:cNvSpPr>
            <p:nvPr/>
          </p:nvSpPr>
          <p:spPr bwMode="auto">
            <a:xfrm>
              <a:off x="5376"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94" name="Rectangle 58"/>
            <p:cNvSpPr>
              <a:spLocks/>
            </p:cNvSpPr>
            <p:nvPr/>
          </p:nvSpPr>
          <p:spPr bwMode="auto">
            <a:xfrm>
              <a:off x="5472" y="6"/>
              <a:ext cx="48" cy="4320"/>
            </a:xfrm>
            <a:prstGeom prst="rect">
              <a:avLst/>
            </a:prstGeom>
            <a:solidFill>
              <a:srgbClr val="DDDDDD"/>
            </a:solidFill>
            <a:ln w="9525">
              <a:noFill/>
              <a:miter lim="800000"/>
              <a:headEnd/>
              <a:tailEnd/>
            </a:ln>
          </p:spPr>
          <p:txBody>
            <a:bodyPr lIns="0" tIns="0" rIns="0" bIns="0"/>
            <a:lstStyle/>
            <a:p>
              <a:endParaRPr lang="en-US"/>
            </a:p>
          </p:txBody>
        </p:sp>
        <p:sp>
          <p:nvSpPr>
            <p:cNvPr id="18495" name="Rectangle 59"/>
            <p:cNvSpPr>
              <a:spLocks/>
            </p:cNvSpPr>
            <p:nvPr/>
          </p:nvSpPr>
          <p:spPr bwMode="auto">
            <a:xfrm>
              <a:off x="5568" y="6"/>
              <a:ext cx="48" cy="4320"/>
            </a:xfrm>
            <a:prstGeom prst="rect">
              <a:avLst/>
            </a:prstGeom>
            <a:solidFill>
              <a:srgbClr val="DDDDDD"/>
            </a:solidFill>
            <a:ln w="9525">
              <a:noFill/>
              <a:miter lim="800000"/>
              <a:headEnd/>
              <a:tailEnd/>
            </a:ln>
          </p:spPr>
          <p:txBody>
            <a:bodyPr lIns="0" tIns="0" rIns="0" bIns="0"/>
            <a:lstStyle/>
            <a:p>
              <a:endParaRPr lang="en-US"/>
            </a:p>
          </p:txBody>
        </p:sp>
        <p:sp>
          <p:nvSpPr>
            <p:cNvPr id="2" name="Rectangle 60"/>
            <p:cNvSpPr>
              <a:spLocks/>
            </p:cNvSpPr>
            <p:nvPr/>
          </p:nvSpPr>
          <p:spPr bwMode="auto">
            <a:xfrm>
              <a:off x="5664" y="6"/>
              <a:ext cx="48" cy="4320"/>
            </a:xfrm>
            <a:prstGeom prst="rect">
              <a:avLst/>
            </a:prstGeom>
            <a:solidFill>
              <a:srgbClr val="DDDDDD"/>
            </a:solidFill>
            <a:ln w="9525">
              <a:noFill/>
              <a:miter lim="800000"/>
              <a:headEnd/>
              <a:tailEnd/>
            </a:ln>
          </p:spPr>
          <p:txBody>
            <a:bodyPr lIns="0" tIns="0" rIns="0" bIns="0"/>
            <a:lstStyle/>
            <a:p>
              <a:endParaRPr lang="en-US"/>
            </a:p>
          </p:txBody>
        </p:sp>
        <p:sp>
          <p:nvSpPr>
            <p:cNvPr id="3" name="Rectangle 61"/>
            <p:cNvSpPr>
              <a:spLocks/>
            </p:cNvSpPr>
            <p:nvPr/>
          </p:nvSpPr>
          <p:spPr bwMode="auto">
            <a:xfrm>
              <a:off x="431" y="0"/>
              <a:ext cx="5331" cy="4320"/>
            </a:xfrm>
            <a:prstGeom prst="rect">
              <a:avLst/>
            </a:prstGeom>
            <a:solidFill>
              <a:schemeClr val="accent1">
                <a:alpha val="49803"/>
              </a:schemeClr>
            </a:solidFill>
            <a:ln w="9525">
              <a:noFill/>
              <a:miter lim="800000"/>
              <a:headEnd/>
              <a:tailEnd/>
            </a:ln>
          </p:spPr>
          <p:txBody>
            <a:bodyPr lIns="0" tIns="0" rIns="0" bIns="0"/>
            <a:lstStyle/>
            <a:p>
              <a:endParaRPr lang="en-US"/>
            </a:p>
          </p:txBody>
        </p:sp>
        <p:sp>
          <p:nvSpPr>
            <p:cNvPr id="4" name="Rectangle 62"/>
            <p:cNvSpPr>
              <a:spLocks/>
            </p:cNvSpPr>
            <p:nvPr/>
          </p:nvSpPr>
          <p:spPr bwMode="auto">
            <a:xfrm>
              <a:off x="0" y="1081"/>
              <a:ext cx="4378" cy="47"/>
            </a:xfrm>
            <a:prstGeom prst="rect">
              <a:avLst/>
            </a:prstGeom>
            <a:solidFill>
              <a:srgbClr val="336699">
                <a:alpha val="49803"/>
              </a:srgbClr>
            </a:solidFill>
            <a:ln w="9525">
              <a:noFill/>
              <a:miter lim="800000"/>
              <a:headEnd/>
              <a:tailEnd/>
            </a:ln>
          </p:spPr>
          <p:txBody>
            <a:bodyPr lIns="0" tIns="0" rIns="0" bIns="0"/>
            <a:lstStyle/>
            <a:p>
              <a:endParaRPr lang="en-US"/>
            </a:p>
          </p:txBody>
        </p:sp>
      </p:grpSp>
      <p:sp>
        <p:nvSpPr>
          <p:cNvPr id="18496" name="Text Box 64"/>
          <p:cNvSpPr txBox="1">
            <a:spLocks noChangeArrowheads="1"/>
          </p:cNvSpPr>
          <p:nvPr/>
        </p:nvSpPr>
        <p:spPr bwMode="auto">
          <a:xfrm>
            <a:off x="7815263" y="6426200"/>
            <a:ext cx="312737" cy="31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b"/>
          <a:lstStyle/>
          <a:p>
            <a:pPr algn="ctr"/>
            <a:fld id="{A3AC5F69-C737-4682-B84E-3DEA0C1C2EB6}" type="slidenum">
              <a:rPr lang="en-US" sz="1400">
                <a:solidFill>
                  <a:schemeClr val="tx1"/>
                </a:solidFill>
                <a:latin typeface="Helvetica" pitchFamily="34" charset="0"/>
                <a:ea typeface="MS PGothic" pitchFamily="34" charset="-128"/>
                <a:sym typeface="Helvetica" pitchFamily="34" charset="0"/>
              </a:rPr>
              <a:pPr algn="ctr"/>
              <a:t>16</a:t>
            </a:fld>
            <a:endParaRPr lang="en-US" sz="1400">
              <a:solidFill>
                <a:schemeClr val="tx1"/>
              </a:solidFill>
              <a:latin typeface="Helvetica" pitchFamily="34" charset="0"/>
              <a:ea typeface="MS PGothic" pitchFamily="34" charset="-128"/>
              <a:sym typeface="Helvetica" pitchFamily="34" charset="0"/>
            </a:endParaRPr>
          </a:p>
        </p:txBody>
      </p:sp>
      <p:sp>
        <p:nvSpPr>
          <p:cNvPr id="18497" name="Rectangle 65"/>
          <p:cNvSpPr>
            <a:spLocks noGrp="1" noChangeArrowheads="1"/>
          </p:cNvSpPr>
          <p:nvPr>
            <p:ph type="title"/>
          </p:nvPr>
        </p:nvSpPr>
        <p:spPr>
          <a:xfrm>
            <a:off x="884238" y="1588"/>
            <a:ext cx="8343900" cy="1574800"/>
          </a:xfrm>
        </p:spPr>
        <p:txBody>
          <a:bodyPr rIns="132080"/>
          <a:lstStyle/>
          <a:p>
            <a:pPr indent="0" eaLnBrk="1" hangingPunct="1"/>
            <a:r>
              <a:rPr lang="en-US" sz="3200" smtClean="0">
                <a:solidFill>
                  <a:srgbClr val="000090"/>
                </a:solidFill>
                <a:latin typeface="Arial" pitchFamily="34" charset="0"/>
                <a:sym typeface="Arial" pitchFamily="34" charset="0"/>
              </a:rPr>
              <a:t/>
            </a:r>
            <a:br>
              <a:rPr lang="en-US" sz="3200" smtClean="0">
                <a:solidFill>
                  <a:srgbClr val="000090"/>
                </a:solidFill>
                <a:latin typeface="Arial" pitchFamily="34" charset="0"/>
                <a:sym typeface="Arial" pitchFamily="34" charset="0"/>
              </a:rPr>
            </a:br>
            <a:r>
              <a:rPr lang="en-US" sz="3200" smtClean="0">
                <a:solidFill>
                  <a:srgbClr val="000090"/>
                </a:solidFill>
                <a:latin typeface="Arial" pitchFamily="34" charset="0"/>
                <a:sym typeface="Arial" pitchFamily="34" charset="0"/>
              </a:rPr>
              <a:t/>
            </a:r>
            <a:br>
              <a:rPr lang="en-US" sz="3200" smtClean="0">
                <a:solidFill>
                  <a:srgbClr val="000090"/>
                </a:solidFill>
                <a:latin typeface="Arial" pitchFamily="34" charset="0"/>
                <a:sym typeface="Arial" pitchFamily="34" charset="0"/>
              </a:rPr>
            </a:br>
            <a:r>
              <a:rPr lang="en-US" sz="3600" smtClean="0">
                <a:solidFill>
                  <a:srgbClr val="001F67"/>
                </a:solidFill>
                <a:latin typeface="Arial" pitchFamily="34" charset="0"/>
                <a:cs typeface="Arial" pitchFamily="34" charset="0"/>
                <a:sym typeface="Arial" pitchFamily="34" charset="0"/>
              </a:rPr>
              <a:t>Closing Thoughts:</a:t>
            </a:r>
            <a:r>
              <a:rPr lang="en-US" sz="3200" smtClean="0">
                <a:solidFill>
                  <a:srgbClr val="000090"/>
                </a:solidFill>
                <a:latin typeface="Arial" pitchFamily="34" charset="0"/>
                <a:sym typeface="Arial" pitchFamily="34" charset="0"/>
              </a:rPr>
              <a:t/>
            </a:r>
            <a:br>
              <a:rPr lang="en-US" sz="3200" smtClean="0">
                <a:solidFill>
                  <a:srgbClr val="000090"/>
                </a:solidFill>
                <a:latin typeface="Arial" pitchFamily="34" charset="0"/>
                <a:sym typeface="Arial" pitchFamily="34" charset="0"/>
              </a:rPr>
            </a:br>
            <a:r>
              <a:rPr lang="en-US" sz="3200" smtClean="0">
                <a:solidFill>
                  <a:srgbClr val="000090"/>
                </a:solidFill>
                <a:latin typeface="Arial" pitchFamily="34" charset="0"/>
                <a:sym typeface="Arial" pitchFamily="34" charset="0"/>
              </a:rPr>
              <a:t/>
            </a:r>
            <a:br>
              <a:rPr lang="en-US" sz="3200" smtClean="0">
                <a:solidFill>
                  <a:srgbClr val="000090"/>
                </a:solidFill>
                <a:latin typeface="Arial" pitchFamily="34" charset="0"/>
                <a:sym typeface="Arial" pitchFamily="34" charset="0"/>
              </a:rPr>
            </a:br>
            <a:r>
              <a:rPr lang="en-US" smtClean="0">
                <a:solidFill>
                  <a:srgbClr val="000090"/>
                </a:solidFill>
                <a:latin typeface="Arial" pitchFamily="34" charset="0"/>
                <a:sym typeface="Arial" pitchFamily="34" charset="0"/>
              </a:rPr>
              <a:t/>
            </a:r>
            <a:br>
              <a:rPr lang="en-US" smtClean="0">
                <a:solidFill>
                  <a:srgbClr val="000090"/>
                </a:solidFill>
                <a:latin typeface="Arial" pitchFamily="34" charset="0"/>
                <a:sym typeface="Arial" pitchFamily="34" charset="0"/>
              </a:rPr>
            </a:br>
            <a:r>
              <a:rPr lang="en-US" sz="3600" smtClean="0">
                <a:solidFill>
                  <a:srgbClr val="000090"/>
                </a:solidFill>
                <a:latin typeface="Arial" pitchFamily="34" charset="0"/>
                <a:cs typeface="Arial" pitchFamily="34" charset="0"/>
                <a:sym typeface="Arial" pitchFamily="34" charset="0"/>
              </a:rPr>
              <a:t>Closing Thought</a:t>
            </a:r>
            <a:endParaRPr lang="en-US" sz="3600" smtClean="0">
              <a:solidFill>
                <a:srgbClr val="000090"/>
              </a:solidFill>
              <a:latin typeface="Arial" pitchFamily="34" charset="0"/>
              <a:sym typeface="Arial" pitchFamily="34" charset="0"/>
            </a:endParaRPr>
          </a:p>
        </p:txBody>
      </p:sp>
      <p:sp>
        <p:nvSpPr>
          <p:cNvPr id="18498" name="Rectangle 66"/>
          <p:cNvSpPr>
            <a:spLocks noGrp="1" noChangeArrowheads="1"/>
          </p:cNvSpPr>
          <p:nvPr>
            <p:ph type="body" idx="1"/>
          </p:nvPr>
        </p:nvSpPr>
        <p:spPr>
          <a:xfrm>
            <a:off x="812800" y="2057400"/>
            <a:ext cx="8051800" cy="4800600"/>
          </a:xfrm>
        </p:spPr>
        <p:txBody>
          <a:bodyPr rIns="132080"/>
          <a:lstStyle/>
          <a:p>
            <a:pPr marL="39688" lvl="1" indent="0" eaLnBrk="1" hangingPunct="1">
              <a:lnSpc>
                <a:spcPct val="110000"/>
              </a:lnSpc>
              <a:buFont typeface="Wingdings" charset="0"/>
              <a:buNone/>
              <a:defRPr/>
            </a:pPr>
            <a:r>
              <a:rPr lang="en-US" sz="2600" smtClean="0">
                <a:latin typeface="Arial" charset="0"/>
                <a:cs typeface="Arial" charset="0"/>
                <a:sym typeface="Arial" charset="0"/>
              </a:rPr>
              <a:t>Student classroom success does not arise by chance. It requires intentional, structured, and proactive action that is systematic in nature and coordinated in application.</a:t>
            </a:r>
            <a:endParaRPr lang="en-US" sz="2600" smtClean="0">
              <a:latin typeface="Arial" charset="0"/>
              <a:sym typeface="Arial" charset="0"/>
            </a:endParaRPr>
          </a:p>
        </p:txBody>
      </p:sp>
    </p:spTree>
  </p:cSld>
  <p:clrMapOvr>
    <a:masterClrMapping/>
  </p:clrMapOvr>
  <p:transition/>
</p:sld>
</file>

<file path=ppt/theme/theme1.xml><?xml version="1.0" encoding="utf-8"?>
<a:theme xmlns:a="http://schemas.openxmlformats.org/drawingml/2006/main" name="1_Bold Stripes">
  <a:themeElements>
    <a:clrScheme name="">
      <a:dk1>
        <a:srgbClr val="000000"/>
      </a:dk1>
      <a:lt1>
        <a:srgbClr val="EAEAEA"/>
      </a:lt1>
      <a:dk2>
        <a:srgbClr val="000000"/>
      </a:dk2>
      <a:lt2>
        <a:srgbClr val="808080"/>
      </a:lt2>
      <a:accent1>
        <a:srgbClr val="FFFFFF"/>
      </a:accent1>
      <a:accent2>
        <a:srgbClr val="333399"/>
      </a:accent2>
      <a:accent3>
        <a:srgbClr val="F3F3F3"/>
      </a:accent3>
      <a:accent4>
        <a:srgbClr val="000000"/>
      </a:accent4>
      <a:accent5>
        <a:srgbClr val="FFFFFF"/>
      </a:accent5>
      <a:accent6>
        <a:srgbClr val="2D2D8A"/>
      </a:accent6>
      <a:hlink>
        <a:srgbClr val="009999"/>
      </a:hlink>
      <a:folHlink>
        <a:srgbClr val="99CC00"/>
      </a:folHlink>
    </a:clrScheme>
    <a:fontScheme name="1_Bold Stripes">
      <a:majorFont>
        <a:latin typeface="Helvetica"/>
        <a:ea typeface="ヒラギノ角ゴ ProN W3"/>
        <a:cs typeface="ヒラギノ角ゴ ProN W3"/>
      </a:majorFont>
      <a:minorFont>
        <a:latin typeface="Helvetica"/>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000" b="0" i="0" u="none" strike="noStrike" cap="none" normalizeH="0" baseline="0">
            <a:ln>
              <a:noFill/>
            </a:ln>
            <a:solidFill>
              <a:srgbClr val="000000"/>
            </a:solidFill>
            <a:effectLst/>
            <a:latin typeface="Times" charset="0"/>
            <a:ea typeface="ヒラギノ明朝 ProN W3" charset="0"/>
            <a:cs typeface="ヒラギノ明朝 ProN W3" charset="0"/>
            <a:sym typeface="Times" charset="0"/>
          </a:defRPr>
        </a:defPPr>
      </a:lstStyle>
    </a:spDef>
    <a:lnDef>
      <a:spPr bwMode="auto">
        <a:xfrm>
          <a:off x="0" y="0"/>
          <a:ext cx="1" cy="1"/>
        </a:xfrm>
        <a:custGeom>
          <a:avLst/>
          <a:gdLst/>
          <a:ahLst/>
          <a:cxnLst/>
          <a:rect l="0" t="0" r="0" b="0"/>
          <a:pathLst/>
        </a:custGeom>
        <a:solidFill>
          <a:srgbClr val="FFFFFF"/>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000" b="0" i="0" u="none" strike="noStrike" cap="none" normalizeH="0" baseline="0">
            <a:ln>
              <a:noFill/>
            </a:ln>
            <a:solidFill>
              <a:srgbClr val="000000"/>
            </a:solidFill>
            <a:effectLst/>
            <a:latin typeface="Times" charset="0"/>
            <a:ea typeface="ヒラギノ明朝 ProN W3" charset="0"/>
            <a:cs typeface="ヒラギノ明朝 ProN W3" charset="0"/>
            <a:sym typeface="Times" charset="0"/>
          </a:defRPr>
        </a:defPPr>
      </a:lstStyle>
    </a:lnDef>
  </a:objectDefaults>
  <a:extraClrSchemeLst>
    <a:extraClrScheme>
      <a:clrScheme name="1_Bold Strip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old Stripes">
  <a:themeElements>
    <a:clrScheme name="">
      <a:dk1>
        <a:srgbClr val="000000"/>
      </a:dk1>
      <a:lt1>
        <a:srgbClr val="EAEAEA"/>
      </a:lt1>
      <a:dk2>
        <a:srgbClr val="000000"/>
      </a:dk2>
      <a:lt2>
        <a:srgbClr val="808080"/>
      </a:lt2>
      <a:accent1>
        <a:srgbClr val="FFFFFF"/>
      </a:accent1>
      <a:accent2>
        <a:srgbClr val="333399"/>
      </a:accent2>
      <a:accent3>
        <a:srgbClr val="F3F3F3"/>
      </a:accent3>
      <a:accent4>
        <a:srgbClr val="000000"/>
      </a:accent4>
      <a:accent5>
        <a:srgbClr val="FFFFFF"/>
      </a:accent5>
      <a:accent6>
        <a:srgbClr val="2D2D8A"/>
      </a:accent6>
      <a:hlink>
        <a:srgbClr val="009999"/>
      </a:hlink>
      <a:folHlink>
        <a:srgbClr val="99CC00"/>
      </a:folHlink>
    </a:clrScheme>
    <a:fontScheme name="Bold Stripes">
      <a:majorFont>
        <a:latin typeface="Helvetica"/>
        <a:ea typeface="ヒラギノ角ゴ ProN W3"/>
        <a:cs typeface="ヒラギノ角ゴ ProN W3"/>
      </a:majorFont>
      <a:minorFont>
        <a:latin typeface="Helvetica"/>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000" b="0" i="0" u="none" strike="noStrike" cap="none" normalizeH="0" baseline="0">
            <a:ln>
              <a:noFill/>
            </a:ln>
            <a:solidFill>
              <a:srgbClr val="000000"/>
            </a:solidFill>
            <a:effectLst/>
            <a:latin typeface="Times" charset="0"/>
            <a:ea typeface="ヒラギノ明朝 ProN W3" charset="0"/>
            <a:cs typeface="ヒラギノ明朝 ProN W3" charset="0"/>
            <a:sym typeface="Times" charset="0"/>
          </a:defRPr>
        </a:defPPr>
      </a:lstStyle>
    </a:spDef>
    <a:lnDef>
      <a:spPr bwMode="auto">
        <a:xfrm>
          <a:off x="0" y="0"/>
          <a:ext cx="1" cy="1"/>
        </a:xfrm>
        <a:custGeom>
          <a:avLst/>
          <a:gdLst/>
          <a:ahLst/>
          <a:cxnLst/>
          <a:rect l="0" t="0" r="0" b="0"/>
          <a:pathLst/>
        </a:custGeom>
        <a:solidFill>
          <a:srgbClr val="FFFFFF"/>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000" b="0" i="0" u="none" strike="noStrike" cap="none" normalizeH="0" baseline="0">
            <a:ln>
              <a:noFill/>
            </a:ln>
            <a:solidFill>
              <a:srgbClr val="000000"/>
            </a:solidFill>
            <a:effectLst/>
            <a:latin typeface="Times" charset="0"/>
            <a:ea typeface="ヒラギノ明朝 ProN W3" charset="0"/>
            <a:cs typeface="ヒラギノ明朝 ProN W3" charset="0"/>
            <a:sym typeface="Times" charset="0"/>
          </a:defRPr>
        </a:defPPr>
      </a:lstStyle>
    </a:lnDef>
  </a:objectDefaults>
  <a:extraClrSchemeLst>
    <a:extraClrScheme>
      <a:clrScheme name="Bold Strip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152</TotalTime>
  <Pages>0</Pages>
  <Words>419</Words>
  <Characters>0</Characters>
  <Application>Microsoft Office PowerPoint</Application>
  <PresentationFormat>On-screen Show (4:3)</PresentationFormat>
  <Lines>0</Lines>
  <Paragraphs>102</Paragraphs>
  <Slides>16</Slides>
  <Notes>0</Notes>
  <HiddenSlides>0</HiddenSlides>
  <MMClips>4</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16</vt:i4>
      </vt:variant>
    </vt:vector>
  </HeadingPairs>
  <TitlesOfParts>
    <vt:vector size="28" baseType="lpstr">
      <vt:lpstr>Times</vt:lpstr>
      <vt:lpstr>ヒラギノ明朝 ProN W3</vt:lpstr>
      <vt:lpstr>Arial</vt:lpstr>
      <vt:lpstr>Helvetica</vt:lpstr>
      <vt:lpstr>ヒラギノ角ゴ ProN W3</vt:lpstr>
      <vt:lpstr>Wingdings</vt:lpstr>
      <vt:lpstr>Calibri</vt:lpstr>
      <vt:lpstr>MS PGothic</vt:lpstr>
      <vt:lpstr>Lucida Grande</vt:lpstr>
      <vt:lpstr>Times New Roman</vt:lpstr>
      <vt:lpstr>1_Bold Stripes</vt:lpstr>
      <vt:lpstr>Bold Stripes</vt:lpstr>
      <vt:lpstr>Lessons Learned: Student Success Arises One Class at a Time</vt:lpstr>
      <vt:lpstr> Promoting Student Success</vt:lpstr>
      <vt:lpstr>Conditions for Classroom Success</vt:lpstr>
      <vt:lpstr>View video clip online: </vt:lpstr>
      <vt:lpstr>Promoting Classroom Success</vt:lpstr>
      <vt:lpstr>Supplemental Instruction (SI)</vt:lpstr>
      <vt:lpstr>View video clip online: </vt:lpstr>
      <vt:lpstr>Slide 8</vt:lpstr>
      <vt:lpstr>Slide 9</vt:lpstr>
      <vt:lpstr>Promoting Classroom Success</vt:lpstr>
      <vt:lpstr>Conditions for Classroom Success</vt:lpstr>
      <vt:lpstr>Promoting Classroom Success</vt:lpstr>
      <vt:lpstr>View video clip online: </vt:lpstr>
      <vt:lpstr>Slide 14</vt:lpstr>
      <vt:lpstr>View video clip online: </vt:lpstr>
      <vt:lpstr>  Closing Thoughts:   Closing Thought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Supportive Educ. Communities &amp; Std. Success</dc:title>
  <dc:creator>Vincent Tinto</dc:creator>
  <cp:lastModifiedBy>Elsa Volschenk</cp:lastModifiedBy>
  <cp:revision>13</cp:revision>
  <dcterms:modified xsi:type="dcterms:W3CDTF">2013-09-19T10:35:04Z</dcterms:modified>
</cp:coreProperties>
</file>