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0" r:id="rId1"/>
  </p:sldMasterIdLst>
  <p:notesMasterIdLst>
    <p:notesMasterId r:id="rId15"/>
  </p:notesMasterIdLst>
  <p:sldIdLst>
    <p:sldId id="256" r:id="rId2"/>
    <p:sldId id="257" r:id="rId3"/>
    <p:sldId id="258" r:id="rId4"/>
    <p:sldId id="261" r:id="rId5"/>
    <p:sldId id="265" r:id="rId6"/>
    <p:sldId id="269" r:id="rId7"/>
    <p:sldId id="267" r:id="rId8"/>
    <p:sldId id="262" r:id="rId9"/>
    <p:sldId id="263" r:id="rId10"/>
    <p:sldId id="264" r:id="rId11"/>
    <p:sldId id="271" r:id="rId12"/>
    <p:sldId id="272" r:id="rId13"/>
    <p:sldId id="270"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7" d="100"/>
          <a:sy n="107" d="100"/>
        </p:scale>
        <p:origin x="94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F4A493-1C6C-7046-B27D-A5FC4720D1F4}" type="doc">
      <dgm:prSet loTypeId="urn:microsoft.com/office/officeart/2005/8/layout/default" loCatId="" qsTypeId="urn:microsoft.com/office/officeart/2005/8/quickstyle/simple4" qsCatId="simple" csTypeId="urn:microsoft.com/office/officeart/2005/8/colors/colorful1" csCatId="colorful" phldr="1"/>
      <dgm:spPr/>
      <dgm:t>
        <a:bodyPr/>
        <a:lstStyle/>
        <a:p>
          <a:endParaRPr lang="en-US"/>
        </a:p>
      </dgm:t>
    </dgm:pt>
    <dgm:pt modelId="{67DAC05D-45CA-8E40-B9DC-C9D99F393A02}">
      <dgm:prSet phldrT="[Text]"/>
      <dgm:spPr/>
      <dgm:t>
        <a:bodyPr/>
        <a:lstStyle/>
        <a:p>
          <a:r>
            <a:rPr lang="en-US" dirty="0" smtClean="0">
              <a:solidFill>
                <a:srgbClr val="2F2B20"/>
              </a:solidFill>
            </a:rPr>
            <a:t>Induction newly appointed academics *</a:t>
          </a:r>
          <a:endParaRPr lang="en-US" dirty="0">
            <a:solidFill>
              <a:srgbClr val="2F2B20"/>
            </a:solidFill>
          </a:endParaRPr>
        </a:p>
      </dgm:t>
    </dgm:pt>
    <dgm:pt modelId="{DABEDBDD-85DB-4F41-93B8-089B8182F897}" type="parTrans" cxnId="{AE9CE340-8352-3D47-B740-9AAA3B2AD29F}">
      <dgm:prSet/>
      <dgm:spPr/>
      <dgm:t>
        <a:bodyPr/>
        <a:lstStyle/>
        <a:p>
          <a:endParaRPr lang="en-US"/>
        </a:p>
      </dgm:t>
    </dgm:pt>
    <dgm:pt modelId="{63485533-6772-354D-AA2C-E4361EC4AD68}" type="sibTrans" cxnId="{AE9CE340-8352-3D47-B740-9AAA3B2AD29F}">
      <dgm:prSet/>
      <dgm:spPr/>
      <dgm:t>
        <a:bodyPr/>
        <a:lstStyle/>
        <a:p>
          <a:endParaRPr lang="en-US"/>
        </a:p>
      </dgm:t>
    </dgm:pt>
    <dgm:pt modelId="{412C7E92-3AB7-F34C-887B-FD99B19884C6}">
      <dgm:prSet phldrT="[Text]"/>
      <dgm:spPr/>
      <dgm:t>
        <a:bodyPr/>
        <a:lstStyle/>
        <a:p>
          <a:r>
            <a:rPr lang="en-US" dirty="0" smtClean="0">
              <a:solidFill>
                <a:srgbClr val="2F2B20"/>
              </a:solidFill>
            </a:rPr>
            <a:t>Opportunities to participate in formal courses in HE </a:t>
          </a:r>
          <a:endParaRPr lang="en-US" dirty="0">
            <a:solidFill>
              <a:srgbClr val="2F2B20"/>
            </a:solidFill>
          </a:endParaRPr>
        </a:p>
      </dgm:t>
    </dgm:pt>
    <dgm:pt modelId="{860B7FA5-5AB7-AF44-86D7-20622BD7DB30}" type="parTrans" cxnId="{46BCEB35-24BB-4843-B3EF-A547B0F17142}">
      <dgm:prSet/>
      <dgm:spPr/>
      <dgm:t>
        <a:bodyPr/>
        <a:lstStyle/>
        <a:p>
          <a:endParaRPr lang="en-US"/>
        </a:p>
      </dgm:t>
    </dgm:pt>
    <dgm:pt modelId="{457DACB9-38F7-194D-9551-3F1FC83FF308}" type="sibTrans" cxnId="{46BCEB35-24BB-4843-B3EF-A547B0F17142}">
      <dgm:prSet/>
      <dgm:spPr/>
      <dgm:t>
        <a:bodyPr/>
        <a:lstStyle/>
        <a:p>
          <a:endParaRPr lang="en-US"/>
        </a:p>
      </dgm:t>
    </dgm:pt>
    <dgm:pt modelId="{31F1A467-A69A-394C-9C53-46996EE9171B}">
      <dgm:prSet phldrT="[Text]"/>
      <dgm:spPr/>
      <dgm:t>
        <a:bodyPr/>
        <a:lstStyle/>
        <a:p>
          <a:r>
            <a:rPr lang="en-US" dirty="0" smtClean="0">
              <a:solidFill>
                <a:srgbClr val="2F2B20"/>
              </a:solidFill>
            </a:rPr>
            <a:t>PD of part-time staff</a:t>
          </a:r>
          <a:endParaRPr lang="en-US" dirty="0">
            <a:solidFill>
              <a:srgbClr val="2F2B20"/>
            </a:solidFill>
          </a:endParaRPr>
        </a:p>
      </dgm:t>
    </dgm:pt>
    <dgm:pt modelId="{EA500CFA-2448-C342-AA09-872D842EDAE6}" type="parTrans" cxnId="{59C83F81-47FA-534A-9AC7-0907C76F50B0}">
      <dgm:prSet/>
      <dgm:spPr/>
      <dgm:t>
        <a:bodyPr/>
        <a:lstStyle/>
        <a:p>
          <a:endParaRPr lang="en-US"/>
        </a:p>
      </dgm:t>
    </dgm:pt>
    <dgm:pt modelId="{F9D98A80-4404-0E4A-A4B3-A97954BE8ECA}" type="sibTrans" cxnId="{59C83F81-47FA-534A-9AC7-0907C76F50B0}">
      <dgm:prSet/>
      <dgm:spPr/>
      <dgm:t>
        <a:bodyPr/>
        <a:lstStyle/>
        <a:p>
          <a:endParaRPr lang="en-US"/>
        </a:p>
      </dgm:t>
    </dgm:pt>
    <dgm:pt modelId="{D51848E1-596A-B846-B16E-D8316C96CFDE}">
      <dgm:prSet phldrT="[Text]"/>
      <dgm:spPr/>
      <dgm:t>
        <a:bodyPr/>
        <a:lstStyle/>
        <a:p>
          <a:r>
            <a:rPr lang="en-US" dirty="0" smtClean="0">
              <a:solidFill>
                <a:srgbClr val="2F2B20"/>
              </a:solidFill>
            </a:rPr>
            <a:t>Mentoring –emerging and middle academics*</a:t>
          </a:r>
          <a:endParaRPr lang="en-US" dirty="0">
            <a:solidFill>
              <a:srgbClr val="2F2B20"/>
            </a:solidFill>
          </a:endParaRPr>
        </a:p>
      </dgm:t>
    </dgm:pt>
    <dgm:pt modelId="{AE41156F-B677-1A46-B9E4-48D3FA4F16E5}" type="parTrans" cxnId="{6A5FA8B2-A0BF-834D-8BC1-C8E999B2FC48}">
      <dgm:prSet/>
      <dgm:spPr/>
      <dgm:t>
        <a:bodyPr/>
        <a:lstStyle/>
        <a:p>
          <a:endParaRPr lang="en-US"/>
        </a:p>
      </dgm:t>
    </dgm:pt>
    <dgm:pt modelId="{7AFF5E2D-B7BB-9E41-8DD0-C77F06E29578}" type="sibTrans" cxnId="{6A5FA8B2-A0BF-834D-8BC1-C8E999B2FC48}">
      <dgm:prSet/>
      <dgm:spPr/>
      <dgm:t>
        <a:bodyPr/>
        <a:lstStyle/>
        <a:p>
          <a:endParaRPr lang="en-US"/>
        </a:p>
      </dgm:t>
    </dgm:pt>
    <dgm:pt modelId="{2C9C3C3B-9830-8A4B-86D1-337B3C1DE8C6}">
      <dgm:prSet phldrT="[Text]"/>
      <dgm:spPr/>
      <dgm:t>
        <a:bodyPr/>
        <a:lstStyle/>
        <a:p>
          <a:r>
            <a:rPr lang="en-US" dirty="0" smtClean="0">
              <a:solidFill>
                <a:srgbClr val="2F2B20"/>
              </a:solidFill>
            </a:rPr>
            <a:t>Workshops and seminars</a:t>
          </a:r>
          <a:endParaRPr lang="en-US" dirty="0">
            <a:solidFill>
              <a:srgbClr val="2F2B20"/>
            </a:solidFill>
          </a:endParaRPr>
        </a:p>
      </dgm:t>
    </dgm:pt>
    <dgm:pt modelId="{034C47BE-BA6D-724B-A158-3555DBED5767}" type="parTrans" cxnId="{80D94B9F-AA09-CB4F-B038-7AC70C1855D5}">
      <dgm:prSet/>
      <dgm:spPr/>
      <dgm:t>
        <a:bodyPr/>
        <a:lstStyle/>
        <a:p>
          <a:endParaRPr lang="en-US"/>
        </a:p>
      </dgm:t>
    </dgm:pt>
    <dgm:pt modelId="{52D2E55A-6D96-3B40-BFBE-41452F526906}" type="sibTrans" cxnId="{80D94B9F-AA09-CB4F-B038-7AC70C1855D5}">
      <dgm:prSet/>
      <dgm:spPr/>
      <dgm:t>
        <a:bodyPr/>
        <a:lstStyle/>
        <a:p>
          <a:endParaRPr lang="en-US"/>
        </a:p>
      </dgm:t>
    </dgm:pt>
    <dgm:pt modelId="{76CEC5FF-B645-F545-825C-BA69AB70F9F9}">
      <dgm:prSet phldrT="[Text]"/>
      <dgm:spPr/>
      <dgm:t>
        <a:bodyPr/>
        <a:lstStyle/>
        <a:p>
          <a:r>
            <a:rPr lang="en-US" dirty="0" smtClean="0">
              <a:solidFill>
                <a:srgbClr val="2F2B20"/>
              </a:solidFill>
            </a:rPr>
            <a:t>Student feedback to inform PD</a:t>
          </a:r>
          <a:endParaRPr lang="en-US" dirty="0">
            <a:solidFill>
              <a:srgbClr val="2F2B20"/>
            </a:solidFill>
          </a:endParaRPr>
        </a:p>
      </dgm:t>
    </dgm:pt>
    <dgm:pt modelId="{CDCCCC69-7207-514D-9534-2B5FADB4C5D6}" type="parTrans" cxnId="{13D14524-6C38-864D-90D6-D6E3A6352065}">
      <dgm:prSet/>
      <dgm:spPr/>
      <dgm:t>
        <a:bodyPr/>
        <a:lstStyle/>
        <a:p>
          <a:endParaRPr lang="en-US"/>
        </a:p>
      </dgm:t>
    </dgm:pt>
    <dgm:pt modelId="{27F6B24D-97EA-B34C-84E8-157778BF1F85}" type="sibTrans" cxnId="{13D14524-6C38-864D-90D6-D6E3A6352065}">
      <dgm:prSet/>
      <dgm:spPr/>
      <dgm:t>
        <a:bodyPr/>
        <a:lstStyle/>
        <a:p>
          <a:endParaRPr lang="en-US"/>
        </a:p>
      </dgm:t>
    </dgm:pt>
    <dgm:pt modelId="{B38B7936-D10E-D342-8D66-F664DD9002CE}" type="pres">
      <dgm:prSet presAssocID="{14F4A493-1C6C-7046-B27D-A5FC4720D1F4}" presName="diagram" presStyleCnt="0">
        <dgm:presLayoutVars>
          <dgm:dir/>
          <dgm:resizeHandles val="exact"/>
        </dgm:presLayoutVars>
      </dgm:prSet>
      <dgm:spPr/>
      <dgm:t>
        <a:bodyPr/>
        <a:lstStyle/>
        <a:p>
          <a:endParaRPr lang="en-US"/>
        </a:p>
      </dgm:t>
    </dgm:pt>
    <dgm:pt modelId="{499D6E8C-7277-7044-88A6-5B31D05819AB}" type="pres">
      <dgm:prSet presAssocID="{67DAC05D-45CA-8E40-B9DC-C9D99F393A02}" presName="node" presStyleLbl="node1" presStyleIdx="0" presStyleCnt="6">
        <dgm:presLayoutVars>
          <dgm:bulletEnabled val="1"/>
        </dgm:presLayoutVars>
      </dgm:prSet>
      <dgm:spPr/>
      <dgm:t>
        <a:bodyPr/>
        <a:lstStyle/>
        <a:p>
          <a:endParaRPr lang="en-US"/>
        </a:p>
      </dgm:t>
    </dgm:pt>
    <dgm:pt modelId="{804E5060-9F75-8A41-93C7-CEF5931C4E25}" type="pres">
      <dgm:prSet presAssocID="{63485533-6772-354D-AA2C-E4361EC4AD68}" presName="sibTrans" presStyleCnt="0"/>
      <dgm:spPr/>
    </dgm:pt>
    <dgm:pt modelId="{F1DAB6AC-589A-E746-8EAC-755FE66461E1}" type="pres">
      <dgm:prSet presAssocID="{412C7E92-3AB7-F34C-887B-FD99B19884C6}" presName="node" presStyleLbl="node1" presStyleIdx="1" presStyleCnt="6">
        <dgm:presLayoutVars>
          <dgm:bulletEnabled val="1"/>
        </dgm:presLayoutVars>
      </dgm:prSet>
      <dgm:spPr/>
      <dgm:t>
        <a:bodyPr/>
        <a:lstStyle/>
        <a:p>
          <a:endParaRPr lang="en-US"/>
        </a:p>
      </dgm:t>
    </dgm:pt>
    <dgm:pt modelId="{C8266D86-DAD2-5445-98FC-BA51D8AC7AFE}" type="pres">
      <dgm:prSet presAssocID="{457DACB9-38F7-194D-9551-3F1FC83FF308}" presName="sibTrans" presStyleCnt="0"/>
      <dgm:spPr/>
    </dgm:pt>
    <dgm:pt modelId="{0085CE66-6C01-104A-B87C-2F71754997A9}" type="pres">
      <dgm:prSet presAssocID="{31F1A467-A69A-394C-9C53-46996EE9171B}" presName="node" presStyleLbl="node1" presStyleIdx="2" presStyleCnt="6">
        <dgm:presLayoutVars>
          <dgm:bulletEnabled val="1"/>
        </dgm:presLayoutVars>
      </dgm:prSet>
      <dgm:spPr/>
      <dgm:t>
        <a:bodyPr/>
        <a:lstStyle/>
        <a:p>
          <a:endParaRPr lang="en-US"/>
        </a:p>
      </dgm:t>
    </dgm:pt>
    <dgm:pt modelId="{0BE17A4A-9F6C-3246-A79D-9368C15AAA00}" type="pres">
      <dgm:prSet presAssocID="{F9D98A80-4404-0E4A-A4B3-A97954BE8ECA}" presName="sibTrans" presStyleCnt="0"/>
      <dgm:spPr/>
    </dgm:pt>
    <dgm:pt modelId="{BC76E11F-E756-B644-AD8A-ADD96FE721FF}" type="pres">
      <dgm:prSet presAssocID="{D51848E1-596A-B846-B16E-D8316C96CFDE}" presName="node" presStyleLbl="node1" presStyleIdx="3" presStyleCnt="6">
        <dgm:presLayoutVars>
          <dgm:bulletEnabled val="1"/>
        </dgm:presLayoutVars>
      </dgm:prSet>
      <dgm:spPr/>
      <dgm:t>
        <a:bodyPr/>
        <a:lstStyle/>
        <a:p>
          <a:endParaRPr lang="en-US"/>
        </a:p>
      </dgm:t>
    </dgm:pt>
    <dgm:pt modelId="{24965031-42D0-3142-A011-4AC03F62D4C1}" type="pres">
      <dgm:prSet presAssocID="{7AFF5E2D-B7BB-9E41-8DD0-C77F06E29578}" presName="sibTrans" presStyleCnt="0"/>
      <dgm:spPr/>
    </dgm:pt>
    <dgm:pt modelId="{B00B42CE-7DCB-B04E-9784-61800424FC87}" type="pres">
      <dgm:prSet presAssocID="{2C9C3C3B-9830-8A4B-86D1-337B3C1DE8C6}" presName="node" presStyleLbl="node1" presStyleIdx="4" presStyleCnt="6" custLinFactNeighborY="931">
        <dgm:presLayoutVars>
          <dgm:bulletEnabled val="1"/>
        </dgm:presLayoutVars>
      </dgm:prSet>
      <dgm:spPr/>
      <dgm:t>
        <a:bodyPr/>
        <a:lstStyle/>
        <a:p>
          <a:endParaRPr lang="en-US"/>
        </a:p>
      </dgm:t>
    </dgm:pt>
    <dgm:pt modelId="{4F569E9E-8F22-244F-AE15-9CCD507E2D7F}" type="pres">
      <dgm:prSet presAssocID="{52D2E55A-6D96-3B40-BFBE-41452F526906}" presName="sibTrans" presStyleCnt="0"/>
      <dgm:spPr/>
    </dgm:pt>
    <dgm:pt modelId="{35031866-B41C-4843-B02B-48C34BA2D96B}" type="pres">
      <dgm:prSet presAssocID="{76CEC5FF-B645-F545-825C-BA69AB70F9F9}" presName="node" presStyleLbl="node1" presStyleIdx="5" presStyleCnt="6">
        <dgm:presLayoutVars>
          <dgm:bulletEnabled val="1"/>
        </dgm:presLayoutVars>
      </dgm:prSet>
      <dgm:spPr/>
      <dgm:t>
        <a:bodyPr/>
        <a:lstStyle/>
        <a:p>
          <a:endParaRPr lang="en-US"/>
        </a:p>
      </dgm:t>
    </dgm:pt>
  </dgm:ptLst>
  <dgm:cxnLst>
    <dgm:cxn modelId="{AE9CE340-8352-3D47-B740-9AAA3B2AD29F}" srcId="{14F4A493-1C6C-7046-B27D-A5FC4720D1F4}" destId="{67DAC05D-45CA-8E40-B9DC-C9D99F393A02}" srcOrd="0" destOrd="0" parTransId="{DABEDBDD-85DB-4F41-93B8-089B8182F897}" sibTransId="{63485533-6772-354D-AA2C-E4361EC4AD68}"/>
    <dgm:cxn modelId="{59C83F81-47FA-534A-9AC7-0907C76F50B0}" srcId="{14F4A493-1C6C-7046-B27D-A5FC4720D1F4}" destId="{31F1A467-A69A-394C-9C53-46996EE9171B}" srcOrd="2" destOrd="0" parTransId="{EA500CFA-2448-C342-AA09-872D842EDAE6}" sibTransId="{F9D98A80-4404-0E4A-A4B3-A97954BE8ECA}"/>
    <dgm:cxn modelId="{2E4C9D2D-7764-524B-B56B-092D54471196}" type="presOf" srcId="{76CEC5FF-B645-F545-825C-BA69AB70F9F9}" destId="{35031866-B41C-4843-B02B-48C34BA2D96B}" srcOrd="0" destOrd="0" presId="urn:microsoft.com/office/officeart/2005/8/layout/default"/>
    <dgm:cxn modelId="{A7502B7F-1356-9F47-9CD0-688392D0E749}" type="presOf" srcId="{D51848E1-596A-B846-B16E-D8316C96CFDE}" destId="{BC76E11F-E756-B644-AD8A-ADD96FE721FF}" srcOrd="0" destOrd="0" presId="urn:microsoft.com/office/officeart/2005/8/layout/default"/>
    <dgm:cxn modelId="{1C05418A-A7C0-CC4E-A5E5-26333C8E645D}" type="presOf" srcId="{14F4A493-1C6C-7046-B27D-A5FC4720D1F4}" destId="{B38B7936-D10E-D342-8D66-F664DD9002CE}" srcOrd="0" destOrd="0" presId="urn:microsoft.com/office/officeart/2005/8/layout/default"/>
    <dgm:cxn modelId="{6A5FA8B2-A0BF-834D-8BC1-C8E999B2FC48}" srcId="{14F4A493-1C6C-7046-B27D-A5FC4720D1F4}" destId="{D51848E1-596A-B846-B16E-D8316C96CFDE}" srcOrd="3" destOrd="0" parTransId="{AE41156F-B677-1A46-B9E4-48D3FA4F16E5}" sibTransId="{7AFF5E2D-B7BB-9E41-8DD0-C77F06E29578}"/>
    <dgm:cxn modelId="{EE003407-FE9F-164D-8ADC-F2FA2507F012}" type="presOf" srcId="{412C7E92-3AB7-F34C-887B-FD99B19884C6}" destId="{F1DAB6AC-589A-E746-8EAC-755FE66461E1}" srcOrd="0" destOrd="0" presId="urn:microsoft.com/office/officeart/2005/8/layout/default"/>
    <dgm:cxn modelId="{BA50FBE6-4B99-8A48-BEF2-A062E42FE2AF}" type="presOf" srcId="{67DAC05D-45CA-8E40-B9DC-C9D99F393A02}" destId="{499D6E8C-7277-7044-88A6-5B31D05819AB}" srcOrd="0" destOrd="0" presId="urn:microsoft.com/office/officeart/2005/8/layout/default"/>
    <dgm:cxn modelId="{13D14524-6C38-864D-90D6-D6E3A6352065}" srcId="{14F4A493-1C6C-7046-B27D-A5FC4720D1F4}" destId="{76CEC5FF-B645-F545-825C-BA69AB70F9F9}" srcOrd="5" destOrd="0" parTransId="{CDCCCC69-7207-514D-9534-2B5FADB4C5D6}" sibTransId="{27F6B24D-97EA-B34C-84E8-157778BF1F85}"/>
    <dgm:cxn modelId="{80D94B9F-AA09-CB4F-B038-7AC70C1855D5}" srcId="{14F4A493-1C6C-7046-B27D-A5FC4720D1F4}" destId="{2C9C3C3B-9830-8A4B-86D1-337B3C1DE8C6}" srcOrd="4" destOrd="0" parTransId="{034C47BE-BA6D-724B-A158-3555DBED5767}" sibTransId="{52D2E55A-6D96-3B40-BFBE-41452F526906}"/>
    <dgm:cxn modelId="{46BCEB35-24BB-4843-B3EF-A547B0F17142}" srcId="{14F4A493-1C6C-7046-B27D-A5FC4720D1F4}" destId="{412C7E92-3AB7-F34C-887B-FD99B19884C6}" srcOrd="1" destOrd="0" parTransId="{860B7FA5-5AB7-AF44-86D7-20622BD7DB30}" sibTransId="{457DACB9-38F7-194D-9551-3F1FC83FF308}"/>
    <dgm:cxn modelId="{124F41A9-4613-7943-92C7-48738B1B508E}" type="presOf" srcId="{31F1A467-A69A-394C-9C53-46996EE9171B}" destId="{0085CE66-6C01-104A-B87C-2F71754997A9}" srcOrd="0" destOrd="0" presId="urn:microsoft.com/office/officeart/2005/8/layout/default"/>
    <dgm:cxn modelId="{6FE75A38-989B-8748-86AE-4283E6F8E9EF}" type="presOf" srcId="{2C9C3C3B-9830-8A4B-86D1-337B3C1DE8C6}" destId="{B00B42CE-7DCB-B04E-9784-61800424FC87}" srcOrd="0" destOrd="0" presId="urn:microsoft.com/office/officeart/2005/8/layout/default"/>
    <dgm:cxn modelId="{A45F126C-1153-FF4A-9486-F33C19F826B5}" type="presParOf" srcId="{B38B7936-D10E-D342-8D66-F664DD9002CE}" destId="{499D6E8C-7277-7044-88A6-5B31D05819AB}" srcOrd="0" destOrd="0" presId="urn:microsoft.com/office/officeart/2005/8/layout/default"/>
    <dgm:cxn modelId="{F1D0167B-2244-4C48-80AB-852159D8A962}" type="presParOf" srcId="{B38B7936-D10E-D342-8D66-F664DD9002CE}" destId="{804E5060-9F75-8A41-93C7-CEF5931C4E25}" srcOrd="1" destOrd="0" presId="urn:microsoft.com/office/officeart/2005/8/layout/default"/>
    <dgm:cxn modelId="{A5E499C5-6312-F542-B83A-EE1FBC4DE2F4}" type="presParOf" srcId="{B38B7936-D10E-D342-8D66-F664DD9002CE}" destId="{F1DAB6AC-589A-E746-8EAC-755FE66461E1}" srcOrd="2" destOrd="0" presId="urn:microsoft.com/office/officeart/2005/8/layout/default"/>
    <dgm:cxn modelId="{5168D937-ABF3-A74B-8A2E-464EAE927CAD}" type="presParOf" srcId="{B38B7936-D10E-D342-8D66-F664DD9002CE}" destId="{C8266D86-DAD2-5445-98FC-BA51D8AC7AFE}" srcOrd="3" destOrd="0" presId="urn:microsoft.com/office/officeart/2005/8/layout/default"/>
    <dgm:cxn modelId="{FE95F184-37A4-2E4D-9C39-36F1725EEEF7}" type="presParOf" srcId="{B38B7936-D10E-D342-8D66-F664DD9002CE}" destId="{0085CE66-6C01-104A-B87C-2F71754997A9}" srcOrd="4" destOrd="0" presId="urn:microsoft.com/office/officeart/2005/8/layout/default"/>
    <dgm:cxn modelId="{01E0FF5D-F0C5-CF46-B96C-947A64558218}" type="presParOf" srcId="{B38B7936-D10E-D342-8D66-F664DD9002CE}" destId="{0BE17A4A-9F6C-3246-A79D-9368C15AAA00}" srcOrd="5" destOrd="0" presId="urn:microsoft.com/office/officeart/2005/8/layout/default"/>
    <dgm:cxn modelId="{6DD19603-B839-FF4A-802F-3032157A9814}" type="presParOf" srcId="{B38B7936-D10E-D342-8D66-F664DD9002CE}" destId="{BC76E11F-E756-B644-AD8A-ADD96FE721FF}" srcOrd="6" destOrd="0" presId="urn:microsoft.com/office/officeart/2005/8/layout/default"/>
    <dgm:cxn modelId="{2B2F4789-50D1-3842-AA40-F8F6CA9AC5CD}" type="presParOf" srcId="{B38B7936-D10E-D342-8D66-F664DD9002CE}" destId="{24965031-42D0-3142-A011-4AC03F62D4C1}" srcOrd="7" destOrd="0" presId="urn:microsoft.com/office/officeart/2005/8/layout/default"/>
    <dgm:cxn modelId="{EC61448F-3E70-5C43-A6A8-747177463295}" type="presParOf" srcId="{B38B7936-D10E-D342-8D66-F664DD9002CE}" destId="{B00B42CE-7DCB-B04E-9784-61800424FC87}" srcOrd="8" destOrd="0" presId="urn:microsoft.com/office/officeart/2005/8/layout/default"/>
    <dgm:cxn modelId="{B0DAE159-3AA0-5349-BC9B-8C1C9E17BDDC}" type="presParOf" srcId="{B38B7936-D10E-D342-8D66-F664DD9002CE}" destId="{4F569E9E-8F22-244F-AE15-9CCD507E2D7F}" srcOrd="9" destOrd="0" presId="urn:microsoft.com/office/officeart/2005/8/layout/default"/>
    <dgm:cxn modelId="{1BAB0FB9-6D73-1944-A98F-A8C587CB0626}" type="presParOf" srcId="{B38B7936-D10E-D342-8D66-F664DD9002CE}" destId="{35031866-B41C-4843-B02B-48C34BA2D96B}"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17383F-5925-9047-B1B7-D693669CFBDE}" type="doc">
      <dgm:prSet loTypeId="urn:microsoft.com/office/officeart/2005/8/layout/radial4" loCatId="" qsTypeId="urn:microsoft.com/office/officeart/2005/8/quickstyle/simple4" qsCatId="simple" csTypeId="urn:microsoft.com/office/officeart/2005/8/colors/colorful1" csCatId="colorful" phldr="1"/>
      <dgm:spPr/>
      <dgm:t>
        <a:bodyPr/>
        <a:lstStyle/>
        <a:p>
          <a:endParaRPr lang="en-US"/>
        </a:p>
      </dgm:t>
    </dgm:pt>
    <dgm:pt modelId="{D0D1FE97-FE25-4941-A87F-688B9D9DC34C}">
      <dgm:prSet phldrT="[Text]"/>
      <dgm:spPr/>
      <dgm:t>
        <a:bodyPr/>
        <a:lstStyle/>
        <a:p>
          <a:r>
            <a:rPr lang="en-US" dirty="0" smtClean="0">
              <a:solidFill>
                <a:srgbClr val="2F2B20"/>
              </a:solidFill>
            </a:rPr>
            <a:t>Induction </a:t>
          </a:r>
          <a:r>
            <a:rPr lang="en-US" dirty="0" err="1" smtClean="0">
              <a:solidFill>
                <a:srgbClr val="2F2B20"/>
              </a:solidFill>
            </a:rPr>
            <a:t>Programmes</a:t>
          </a:r>
          <a:endParaRPr lang="en-US" dirty="0">
            <a:solidFill>
              <a:srgbClr val="2F2B20"/>
            </a:solidFill>
          </a:endParaRPr>
        </a:p>
      </dgm:t>
    </dgm:pt>
    <dgm:pt modelId="{F0047015-FFA8-DF47-A078-38105DB5877A}" type="parTrans" cxnId="{A12D7B4D-EFC2-9543-A64F-DA1F5583C069}">
      <dgm:prSet/>
      <dgm:spPr/>
      <dgm:t>
        <a:bodyPr/>
        <a:lstStyle/>
        <a:p>
          <a:endParaRPr lang="en-US"/>
        </a:p>
      </dgm:t>
    </dgm:pt>
    <dgm:pt modelId="{0117ED2B-C20B-5840-9028-354B8DE84BE9}" type="sibTrans" cxnId="{A12D7B4D-EFC2-9543-A64F-DA1F5583C069}">
      <dgm:prSet/>
      <dgm:spPr/>
      <dgm:t>
        <a:bodyPr/>
        <a:lstStyle/>
        <a:p>
          <a:endParaRPr lang="en-US"/>
        </a:p>
      </dgm:t>
    </dgm:pt>
    <dgm:pt modelId="{74A3B2E5-DBB3-8C46-94FD-BAA42302D507}">
      <dgm:prSet phldrT="[Text]"/>
      <dgm:spPr/>
      <dgm:t>
        <a:bodyPr/>
        <a:lstStyle/>
        <a:p>
          <a:pPr algn="l"/>
          <a:r>
            <a:rPr lang="en-US" dirty="0" smtClean="0">
              <a:solidFill>
                <a:srgbClr val="2F2B20"/>
              </a:solidFill>
            </a:rPr>
            <a:t>Different models – range from general induction - faculty specific induction - SLPs.  Some compulsory (NWU, UFS, DUT; TUT)</a:t>
          </a:r>
          <a:endParaRPr lang="en-US" dirty="0">
            <a:solidFill>
              <a:srgbClr val="2F2B20"/>
            </a:solidFill>
          </a:endParaRPr>
        </a:p>
      </dgm:t>
    </dgm:pt>
    <dgm:pt modelId="{B8812C26-F58D-004F-A4E1-FE34D933849E}" type="parTrans" cxnId="{6EBF0894-BCCC-8145-BE93-FF21DADEA503}">
      <dgm:prSet/>
      <dgm:spPr/>
      <dgm:t>
        <a:bodyPr/>
        <a:lstStyle/>
        <a:p>
          <a:endParaRPr lang="en-US"/>
        </a:p>
      </dgm:t>
    </dgm:pt>
    <dgm:pt modelId="{3FAE13DD-1D5D-2D4B-96C7-B31339B851A1}" type="sibTrans" cxnId="{6EBF0894-BCCC-8145-BE93-FF21DADEA503}">
      <dgm:prSet/>
      <dgm:spPr/>
      <dgm:t>
        <a:bodyPr/>
        <a:lstStyle/>
        <a:p>
          <a:endParaRPr lang="en-US"/>
        </a:p>
      </dgm:t>
    </dgm:pt>
    <dgm:pt modelId="{0530C34A-593C-174E-B8AE-61B4FF62BF77}">
      <dgm:prSet phldrT="[Text]"/>
      <dgm:spPr/>
      <dgm:t>
        <a:bodyPr/>
        <a:lstStyle/>
        <a:p>
          <a:pPr algn="l"/>
          <a:r>
            <a:rPr lang="en-US" dirty="0" smtClean="0">
              <a:solidFill>
                <a:srgbClr val="2F2B20"/>
              </a:solidFill>
            </a:rPr>
            <a:t>Offered internally or externally - seek support for capacity  (MOU with external institutions or  MOOCS)</a:t>
          </a:r>
          <a:endParaRPr lang="en-US" dirty="0">
            <a:solidFill>
              <a:srgbClr val="2F2B20"/>
            </a:solidFill>
          </a:endParaRPr>
        </a:p>
      </dgm:t>
    </dgm:pt>
    <dgm:pt modelId="{E01B8D64-F4D5-E641-8473-E22027524460}" type="parTrans" cxnId="{D2B9753B-DE28-8C47-AB10-9C486D732539}">
      <dgm:prSet/>
      <dgm:spPr/>
      <dgm:t>
        <a:bodyPr/>
        <a:lstStyle/>
        <a:p>
          <a:endParaRPr lang="en-US"/>
        </a:p>
      </dgm:t>
    </dgm:pt>
    <dgm:pt modelId="{1BC1F94B-3CEF-4B43-8AAD-F95A1DDB4A3B}" type="sibTrans" cxnId="{D2B9753B-DE28-8C47-AB10-9C486D732539}">
      <dgm:prSet/>
      <dgm:spPr/>
      <dgm:t>
        <a:bodyPr/>
        <a:lstStyle/>
        <a:p>
          <a:endParaRPr lang="en-US"/>
        </a:p>
      </dgm:t>
    </dgm:pt>
    <dgm:pt modelId="{520769D9-3C63-394C-A95A-3D249F2A6928}">
      <dgm:prSet phldrT="[Text]"/>
      <dgm:spPr/>
      <dgm:t>
        <a:bodyPr/>
        <a:lstStyle/>
        <a:p>
          <a:pPr algn="l"/>
          <a:r>
            <a:rPr lang="en-US" dirty="0" smtClean="0">
              <a:solidFill>
                <a:srgbClr val="2F2B20"/>
              </a:solidFill>
            </a:rPr>
            <a:t>IP integrated with formal  qualification - allocate credits towards the </a:t>
          </a:r>
          <a:r>
            <a:rPr lang="en-US" dirty="0" err="1" smtClean="0">
              <a:solidFill>
                <a:srgbClr val="2F2B20"/>
              </a:solidFill>
            </a:rPr>
            <a:t>PgDipHE</a:t>
          </a:r>
          <a:r>
            <a:rPr lang="en-US" dirty="0" smtClean="0">
              <a:solidFill>
                <a:srgbClr val="2F2B20"/>
              </a:solidFill>
            </a:rPr>
            <a:t> (UKZN and RU)</a:t>
          </a:r>
          <a:endParaRPr lang="en-US" dirty="0">
            <a:solidFill>
              <a:srgbClr val="2F2B20"/>
            </a:solidFill>
          </a:endParaRPr>
        </a:p>
      </dgm:t>
    </dgm:pt>
    <dgm:pt modelId="{E8793698-6DBE-A443-AEDD-AAC107C2CC8B}" type="sibTrans" cxnId="{CFEE34DA-8512-0246-BD56-37F310D277FE}">
      <dgm:prSet/>
      <dgm:spPr/>
      <dgm:t>
        <a:bodyPr/>
        <a:lstStyle/>
        <a:p>
          <a:endParaRPr lang="en-US"/>
        </a:p>
      </dgm:t>
    </dgm:pt>
    <dgm:pt modelId="{A0C532B1-D92E-DC44-BF75-604E21350CF3}" type="parTrans" cxnId="{CFEE34DA-8512-0246-BD56-37F310D277FE}">
      <dgm:prSet/>
      <dgm:spPr/>
      <dgm:t>
        <a:bodyPr/>
        <a:lstStyle/>
        <a:p>
          <a:endParaRPr lang="en-US"/>
        </a:p>
      </dgm:t>
    </dgm:pt>
    <dgm:pt modelId="{80DF5CE0-F2EC-F04D-8F2B-EF63C2663AD2}" type="pres">
      <dgm:prSet presAssocID="{2717383F-5925-9047-B1B7-D693669CFBDE}" presName="cycle" presStyleCnt="0">
        <dgm:presLayoutVars>
          <dgm:chMax val="1"/>
          <dgm:dir/>
          <dgm:animLvl val="ctr"/>
          <dgm:resizeHandles val="exact"/>
        </dgm:presLayoutVars>
      </dgm:prSet>
      <dgm:spPr/>
      <dgm:t>
        <a:bodyPr/>
        <a:lstStyle/>
        <a:p>
          <a:endParaRPr lang="en-US"/>
        </a:p>
      </dgm:t>
    </dgm:pt>
    <dgm:pt modelId="{23D998BB-C045-134C-9D20-F84983153B45}" type="pres">
      <dgm:prSet presAssocID="{D0D1FE97-FE25-4941-A87F-688B9D9DC34C}" presName="centerShape" presStyleLbl="node0" presStyleIdx="0" presStyleCnt="1"/>
      <dgm:spPr/>
      <dgm:t>
        <a:bodyPr/>
        <a:lstStyle/>
        <a:p>
          <a:endParaRPr lang="en-US"/>
        </a:p>
      </dgm:t>
    </dgm:pt>
    <dgm:pt modelId="{EF8C2412-D2E1-5441-926E-E6F6160A50DF}" type="pres">
      <dgm:prSet presAssocID="{B8812C26-F58D-004F-A4E1-FE34D933849E}" presName="parTrans" presStyleLbl="bgSibTrans2D1" presStyleIdx="0" presStyleCnt="3"/>
      <dgm:spPr/>
      <dgm:t>
        <a:bodyPr/>
        <a:lstStyle/>
        <a:p>
          <a:endParaRPr lang="en-US"/>
        </a:p>
      </dgm:t>
    </dgm:pt>
    <dgm:pt modelId="{2625E46A-4879-8E44-B6E9-4E1DFA47DF51}" type="pres">
      <dgm:prSet presAssocID="{74A3B2E5-DBB3-8C46-94FD-BAA42302D507}" presName="node" presStyleLbl="node1" presStyleIdx="0" presStyleCnt="3">
        <dgm:presLayoutVars>
          <dgm:bulletEnabled val="1"/>
        </dgm:presLayoutVars>
      </dgm:prSet>
      <dgm:spPr/>
      <dgm:t>
        <a:bodyPr/>
        <a:lstStyle/>
        <a:p>
          <a:endParaRPr lang="en-US"/>
        </a:p>
      </dgm:t>
    </dgm:pt>
    <dgm:pt modelId="{5CF1070E-BFF0-464B-8A51-4355B5E6A60C}" type="pres">
      <dgm:prSet presAssocID="{E01B8D64-F4D5-E641-8473-E22027524460}" presName="parTrans" presStyleLbl="bgSibTrans2D1" presStyleIdx="1" presStyleCnt="3"/>
      <dgm:spPr/>
      <dgm:t>
        <a:bodyPr/>
        <a:lstStyle/>
        <a:p>
          <a:endParaRPr lang="en-US"/>
        </a:p>
      </dgm:t>
    </dgm:pt>
    <dgm:pt modelId="{1DE2C8BD-8D35-0443-86A0-B4EF8D9027EE}" type="pres">
      <dgm:prSet presAssocID="{0530C34A-593C-174E-B8AE-61B4FF62BF77}" presName="node" presStyleLbl="node1" presStyleIdx="1" presStyleCnt="3">
        <dgm:presLayoutVars>
          <dgm:bulletEnabled val="1"/>
        </dgm:presLayoutVars>
      </dgm:prSet>
      <dgm:spPr/>
      <dgm:t>
        <a:bodyPr/>
        <a:lstStyle/>
        <a:p>
          <a:endParaRPr lang="en-US"/>
        </a:p>
      </dgm:t>
    </dgm:pt>
    <dgm:pt modelId="{0B621351-66FF-0548-8549-6C74615F333E}" type="pres">
      <dgm:prSet presAssocID="{A0C532B1-D92E-DC44-BF75-604E21350CF3}" presName="parTrans" presStyleLbl="bgSibTrans2D1" presStyleIdx="2" presStyleCnt="3"/>
      <dgm:spPr/>
      <dgm:t>
        <a:bodyPr/>
        <a:lstStyle/>
        <a:p>
          <a:endParaRPr lang="en-US"/>
        </a:p>
      </dgm:t>
    </dgm:pt>
    <dgm:pt modelId="{368515D8-2088-114B-9AF2-999DB377D9DD}" type="pres">
      <dgm:prSet presAssocID="{520769D9-3C63-394C-A95A-3D249F2A6928}" presName="node" presStyleLbl="node1" presStyleIdx="2" presStyleCnt="3">
        <dgm:presLayoutVars>
          <dgm:bulletEnabled val="1"/>
        </dgm:presLayoutVars>
      </dgm:prSet>
      <dgm:spPr/>
      <dgm:t>
        <a:bodyPr/>
        <a:lstStyle/>
        <a:p>
          <a:endParaRPr lang="en-US"/>
        </a:p>
      </dgm:t>
    </dgm:pt>
  </dgm:ptLst>
  <dgm:cxnLst>
    <dgm:cxn modelId="{3D896B6F-5F11-FB41-B2EF-9FFEC933268C}" type="presOf" srcId="{B8812C26-F58D-004F-A4E1-FE34D933849E}" destId="{EF8C2412-D2E1-5441-926E-E6F6160A50DF}" srcOrd="0" destOrd="0" presId="urn:microsoft.com/office/officeart/2005/8/layout/radial4"/>
    <dgm:cxn modelId="{D2B9753B-DE28-8C47-AB10-9C486D732539}" srcId="{D0D1FE97-FE25-4941-A87F-688B9D9DC34C}" destId="{0530C34A-593C-174E-B8AE-61B4FF62BF77}" srcOrd="1" destOrd="0" parTransId="{E01B8D64-F4D5-E641-8473-E22027524460}" sibTransId="{1BC1F94B-3CEF-4B43-8AAD-F95A1DDB4A3B}"/>
    <dgm:cxn modelId="{49E3A68C-58E8-4B4B-B5FE-51BCB40233F7}" type="presOf" srcId="{A0C532B1-D92E-DC44-BF75-604E21350CF3}" destId="{0B621351-66FF-0548-8549-6C74615F333E}" srcOrd="0" destOrd="0" presId="urn:microsoft.com/office/officeart/2005/8/layout/radial4"/>
    <dgm:cxn modelId="{CFEE34DA-8512-0246-BD56-37F310D277FE}" srcId="{D0D1FE97-FE25-4941-A87F-688B9D9DC34C}" destId="{520769D9-3C63-394C-A95A-3D249F2A6928}" srcOrd="2" destOrd="0" parTransId="{A0C532B1-D92E-DC44-BF75-604E21350CF3}" sibTransId="{E8793698-6DBE-A443-AEDD-AAC107C2CC8B}"/>
    <dgm:cxn modelId="{A12D7B4D-EFC2-9543-A64F-DA1F5583C069}" srcId="{2717383F-5925-9047-B1B7-D693669CFBDE}" destId="{D0D1FE97-FE25-4941-A87F-688B9D9DC34C}" srcOrd="0" destOrd="0" parTransId="{F0047015-FFA8-DF47-A078-38105DB5877A}" sibTransId="{0117ED2B-C20B-5840-9028-354B8DE84BE9}"/>
    <dgm:cxn modelId="{6EBF0894-BCCC-8145-BE93-FF21DADEA503}" srcId="{D0D1FE97-FE25-4941-A87F-688B9D9DC34C}" destId="{74A3B2E5-DBB3-8C46-94FD-BAA42302D507}" srcOrd="0" destOrd="0" parTransId="{B8812C26-F58D-004F-A4E1-FE34D933849E}" sibTransId="{3FAE13DD-1D5D-2D4B-96C7-B31339B851A1}"/>
    <dgm:cxn modelId="{68303E06-7533-B848-92D5-79E513D0B4AE}" type="presOf" srcId="{74A3B2E5-DBB3-8C46-94FD-BAA42302D507}" destId="{2625E46A-4879-8E44-B6E9-4E1DFA47DF51}" srcOrd="0" destOrd="0" presId="urn:microsoft.com/office/officeart/2005/8/layout/radial4"/>
    <dgm:cxn modelId="{C35FFC19-A522-9D4D-B23D-28E8A10F179C}" type="presOf" srcId="{2717383F-5925-9047-B1B7-D693669CFBDE}" destId="{80DF5CE0-F2EC-F04D-8F2B-EF63C2663AD2}" srcOrd="0" destOrd="0" presId="urn:microsoft.com/office/officeart/2005/8/layout/radial4"/>
    <dgm:cxn modelId="{079744DC-2BF9-C844-A37E-A79B624F5686}" type="presOf" srcId="{520769D9-3C63-394C-A95A-3D249F2A6928}" destId="{368515D8-2088-114B-9AF2-999DB377D9DD}" srcOrd="0" destOrd="0" presId="urn:microsoft.com/office/officeart/2005/8/layout/radial4"/>
    <dgm:cxn modelId="{C0076012-9DD2-E445-802B-D5766D32ADF7}" type="presOf" srcId="{0530C34A-593C-174E-B8AE-61B4FF62BF77}" destId="{1DE2C8BD-8D35-0443-86A0-B4EF8D9027EE}" srcOrd="0" destOrd="0" presId="urn:microsoft.com/office/officeart/2005/8/layout/radial4"/>
    <dgm:cxn modelId="{16FE604F-BD6D-CC4A-981B-61A1E54A8353}" type="presOf" srcId="{E01B8D64-F4D5-E641-8473-E22027524460}" destId="{5CF1070E-BFF0-464B-8A51-4355B5E6A60C}" srcOrd="0" destOrd="0" presId="urn:microsoft.com/office/officeart/2005/8/layout/radial4"/>
    <dgm:cxn modelId="{844BC014-CB60-7B48-810B-F02288C136F6}" type="presOf" srcId="{D0D1FE97-FE25-4941-A87F-688B9D9DC34C}" destId="{23D998BB-C045-134C-9D20-F84983153B45}" srcOrd="0" destOrd="0" presId="urn:microsoft.com/office/officeart/2005/8/layout/radial4"/>
    <dgm:cxn modelId="{8BFCA6A8-44A0-7A4C-8B27-354A4381A028}" type="presParOf" srcId="{80DF5CE0-F2EC-F04D-8F2B-EF63C2663AD2}" destId="{23D998BB-C045-134C-9D20-F84983153B45}" srcOrd="0" destOrd="0" presId="urn:microsoft.com/office/officeart/2005/8/layout/radial4"/>
    <dgm:cxn modelId="{C6B91693-160B-7348-9714-7BE0A950C15E}" type="presParOf" srcId="{80DF5CE0-F2EC-F04D-8F2B-EF63C2663AD2}" destId="{EF8C2412-D2E1-5441-926E-E6F6160A50DF}" srcOrd="1" destOrd="0" presId="urn:microsoft.com/office/officeart/2005/8/layout/radial4"/>
    <dgm:cxn modelId="{F47CE272-3028-CA4A-8860-956BB853ED31}" type="presParOf" srcId="{80DF5CE0-F2EC-F04D-8F2B-EF63C2663AD2}" destId="{2625E46A-4879-8E44-B6E9-4E1DFA47DF51}" srcOrd="2" destOrd="0" presId="urn:microsoft.com/office/officeart/2005/8/layout/radial4"/>
    <dgm:cxn modelId="{F9CB202D-DC07-854A-9A97-30C4BCC3D923}" type="presParOf" srcId="{80DF5CE0-F2EC-F04D-8F2B-EF63C2663AD2}" destId="{5CF1070E-BFF0-464B-8A51-4355B5E6A60C}" srcOrd="3" destOrd="0" presId="urn:microsoft.com/office/officeart/2005/8/layout/radial4"/>
    <dgm:cxn modelId="{3CCC35A3-F29B-8149-AB33-9D8DB12A38E1}" type="presParOf" srcId="{80DF5CE0-F2EC-F04D-8F2B-EF63C2663AD2}" destId="{1DE2C8BD-8D35-0443-86A0-B4EF8D9027EE}" srcOrd="4" destOrd="0" presId="urn:microsoft.com/office/officeart/2005/8/layout/radial4"/>
    <dgm:cxn modelId="{30C4A249-BFCA-C341-9159-E019ABF2CD2E}" type="presParOf" srcId="{80DF5CE0-F2EC-F04D-8F2B-EF63C2663AD2}" destId="{0B621351-66FF-0548-8549-6C74615F333E}" srcOrd="5" destOrd="0" presId="urn:microsoft.com/office/officeart/2005/8/layout/radial4"/>
    <dgm:cxn modelId="{E4EF9706-0B82-434E-A644-9D0A9CE33976}" type="presParOf" srcId="{80DF5CE0-F2EC-F04D-8F2B-EF63C2663AD2}" destId="{368515D8-2088-114B-9AF2-999DB377D9DD}"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F4A493-1C6C-7046-B27D-A5FC4720D1F4}" type="doc">
      <dgm:prSet loTypeId="urn:microsoft.com/office/officeart/2005/8/layout/default" loCatId="" qsTypeId="urn:microsoft.com/office/officeart/2005/8/quickstyle/simple4" qsCatId="simple" csTypeId="urn:microsoft.com/office/officeart/2005/8/colors/colorful1" csCatId="colorful" phldr="1"/>
      <dgm:spPr/>
      <dgm:t>
        <a:bodyPr/>
        <a:lstStyle/>
        <a:p>
          <a:endParaRPr lang="en-US"/>
        </a:p>
      </dgm:t>
    </dgm:pt>
    <dgm:pt modelId="{412C7E92-3AB7-F34C-887B-FD99B19884C6}">
      <dgm:prSet phldrT="[Text]" custT="1"/>
      <dgm:spPr/>
      <dgm:t>
        <a:bodyPr/>
        <a:lstStyle/>
        <a:p>
          <a:pPr algn="l"/>
          <a:r>
            <a:rPr lang="en-US" sz="3600" dirty="0" smtClean="0">
              <a:solidFill>
                <a:srgbClr val="2F2B20"/>
              </a:solidFill>
            </a:rPr>
            <a:t>Opportunities to participate in formal courses in HE</a:t>
          </a:r>
        </a:p>
        <a:p>
          <a:pPr algn="l"/>
          <a:r>
            <a:rPr lang="en-US" sz="3200" dirty="0" smtClean="0">
              <a:solidFill>
                <a:srgbClr val="2F2B20"/>
              </a:solidFill>
            </a:rPr>
            <a:t>Academics motivated by learning opportunities that lead to qualification</a:t>
          </a:r>
        </a:p>
        <a:p>
          <a:pPr algn="l"/>
          <a:r>
            <a:rPr lang="en-US" sz="3200" dirty="0" smtClean="0">
              <a:solidFill>
                <a:srgbClr val="2F2B20"/>
              </a:solidFill>
            </a:rPr>
            <a:t>Increased no. of </a:t>
          </a:r>
          <a:r>
            <a:rPr lang="en-US" sz="3200" dirty="0" err="1" smtClean="0">
              <a:solidFill>
                <a:srgbClr val="2F2B20"/>
              </a:solidFill>
            </a:rPr>
            <a:t>PgDips</a:t>
          </a:r>
          <a:r>
            <a:rPr lang="en-US" sz="3200" dirty="0" smtClean="0">
              <a:solidFill>
                <a:srgbClr val="2F2B20"/>
              </a:solidFill>
            </a:rPr>
            <a:t> in SA</a:t>
          </a:r>
        </a:p>
        <a:p>
          <a:pPr algn="l"/>
          <a:r>
            <a:rPr lang="en-US" sz="3200" dirty="0" smtClean="0">
              <a:solidFill>
                <a:srgbClr val="2F2B20"/>
              </a:solidFill>
            </a:rPr>
            <a:t>Institutions without </a:t>
          </a:r>
          <a:r>
            <a:rPr lang="en-US" sz="3200" dirty="0" err="1" smtClean="0">
              <a:solidFill>
                <a:srgbClr val="2F2B20"/>
              </a:solidFill>
            </a:rPr>
            <a:t>PgDIps</a:t>
          </a:r>
          <a:r>
            <a:rPr lang="en-US" sz="3200" dirty="0" smtClean="0">
              <a:solidFill>
                <a:srgbClr val="2F2B20"/>
              </a:solidFill>
            </a:rPr>
            <a:t> – provisions to register in institutions that do</a:t>
          </a:r>
        </a:p>
        <a:p>
          <a:pPr algn="l"/>
          <a:endParaRPr lang="en-US" sz="3200" dirty="0" smtClean="0"/>
        </a:p>
      </dgm:t>
    </dgm:pt>
    <dgm:pt modelId="{860B7FA5-5AB7-AF44-86D7-20622BD7DB30}" type="parTrans" cxnId="{46BCEB35-24BB-4843-B3EF-A547B0F17142}">
      <dgm:prSet/>
      <dgm:spPr/>
      <dgm:t>
        <a:bodyPr/>
        <a:lstStyle/>
        <a:p>
          <a:endParaRPr lang="en-US"/>
        </a:p>
      </dgm:t>
    </dgm:pt>
    <dgm:pt modelId="{457DACB9-38F7-194D-9551-3F1FC83FF308}" type="sibTrans" cxnId="{46BCEB35-24BB-4843-B3EF-A547B0F17142}">
      <dgm:prSet/>
      <dgm:spPr/>
      <dgm:t>
        <a:bodyPr/>
        <a:lstStyle/>
        <a:p>
          <a:endParaRPr lang="en-US"/>
        </a:p>
      </dgm:t>
    </dgm:pt>
    <dgm:pt modelId="{B38B7936-D10E-D342-8D66-F664DD9002CE}" type="pres">
      <dgm:prSet presAssocID="{14F4A493-1C6C-7046-B27D-A5FC4720D1F4}" presName="diagram" presStyleCnt="0">
        <dgm:presLayoutVars>
          <dgm:dir/>
          <dgm:resizeHandles val="exact"/>
        </dgm:presLayoutVars>
      </dgm:prSet>
      <dgm:spPr/>
      <dgm:t>
        <a:bodyPr/>
        <a:lstStyle/>
        <a:p>
          <a:endParaRPr lang="en-US"/>
        </a:p>
      </dgm:t>
    </dgm:pt>
    <dgm:pt modelId="{F1DAB6AC-589A-E746-8EAC-755FE66461E1}" type="pres">
      <dgm:prSet presAssocID="{412C7E92-3AB7-F34C-887B-FD99B19884C6}" presName="node" presStyleLbl="node1" presStyleIdx="0" presStyleCnt="1" custScaleY="112888">
        <dgm:presLayoutVars>
          <dgm:bulletEnabled val="1"/>
        </dgm:presLayoutVars>
      </dgm:prSet>
      <dgm:spPr/>
      <dgm:t>
        <a:bodyPr/>
        <a:lstStyle/>
        <a:p>
          <a:endParaRPr lang="en-US"/>
        </a:p>
      </dgm:t>
    </dgm:pt>
  </dgm:ptLst>
  <dgm:cxnLst>
    <dgm:cxn modelId="{C7793314-1349-0A47-B1CA-97DD8A8E52BC}" type="presOf" srcId="{14F4A493-1C6C-7046-B27D-A5FC4720D1F4}" destId="{B38B7936-D10E-D342-8D66-F664DD9002CE}" srcOrd="0" destOrd="0" presId="urn:microsoft.com/office/officeart/2005/8/layout/default"/>
    <dgm:cxn modelId="{8BFA68CF-7C79-374A-8E82-4E0CBBEB2118}" type="presOf" srcId="{412C7E92-3AB7-F34C-887B-FD99B19884C6}" destId="{F1DAB6AC-589A-E746-8EAC-755FE66461E1}" srcOrd="0" destOrd="0" presId="urn:microsoft.com/office/officeart/2005/8/layout/default"/>
    <dgm:cxn modelId="{46BCEB35-24BB-4843-B3EF-A547B0F17142}" srcId="{14F4A493-1C6C-7046-B27D-A5FC4720D1F4}" destId="{412C7E92-3AB7-F34C-887B-FD99B19884C6}" srcOrd="0" destOrd="0" parTransId="{860B7FA5-5AB7-AF44-86D7-20622BD7DB30}" sibTransId="{457DACB9-38F7-194D-9551-3F1FC83FF308}"/>
    <dgm:cxn modelId="{9D15BB5D-BA65-424A-B04C-6E2AE5A38698}" type="presParOf" srcId="{B38B7936-D10E-D342-8D66-F664DD9002CE}" destId="{F1DAB6AC-589A-E746-8EAC-755FE66461E1}"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D29A195-C034-334B-9A9A-125BE0972B1A}" type="doc">
      <dgm:prSet loTypeId="urn:microsoft.com/office/officeart/2008/layout/RadialCluster" loCatId="" qsTypeId="urn:microsoft.com/office/officeart/2005/8/quickstyle/simple4" qsCatId="simple" csTypeId="urn:microsoft.com/office/officeart/2005/8/colors/colorful1" csCatId="colorful" phldr="1"/>
      <dgm:spPr/>
      <dgm:t>
        <a:bodyPr/>
        <a:lstStyle/>
        <a:p>
          <a:endParaRPr lang="en-US"/>
        </a:p>
      </dgm:t>
    </dgm:pt>
    <dgm:pt modelId="{65C72822-3348-D641-B94A-AB56509D2561}">
      <dgm:prSet phldrT="[Text]" custT="1"/>
      <dgm:spPr/>
      <dgm:t>
        <a:bodyPr/>
        <a:lstStyle/>
        <a:p>
          <a:pPr algn="l"/>
          <a:r>
            <a:rPr lang="en-US" sz="2800" dirty="0" smtClean="0">
              <a:solidFill>
                <a:srgbClr val="2F2B20"/>
              </a:solidFill>
            </a:rPr>
            <a:t>Mentoring:  new &amp; </a:t>
          </a:r>
          <a:r>
            <a:rPr lang="en-US" sz="2800" smtClean="0">
              <a:solidFill>
                <a:srgbClr val="2F2B20"/>
              </a:solidFill>
            </a:rPr>
            <a:t>mid career academics</a:t>
          </a:r>
          <a:endParaRPr lang="en-US" sz="2800" dirty="0">
            <a:solidFill>
              <a:srgbClr val="2F2B20"/>
            </a:solidFill>
          </a:endParaRPr>
        </a:p>
      </dgm:t>
    </dgm:pt>
    <dgm:pt modelId="{1057B10A-3E32-A349-84D5-5F1F48E5A0E8}" type="parTrans" cxnId="{9E39846D-5EB5-6C4B-AFB7-B3FADB2DAD7A}">
      <dgm:prSet/>
      <dgm:spPr/>
      <dgm:t>
        <a:bodyPr/>
        <a:lstStyle/>
        <a:p>
          <a:endParaRPr lang="en-US"/>
        </a:p>
      </dgm:t>
    </dgm:pt>
    <dgm:pt modelId="{C2D0FFF5-58E7-5A4F-8512-FB83FAFA5CD0}" type="sibTrans" cxnId="{9E39846D-5EB5-6C4B-AFB7-B3FADB2DAD7A}">
      <dgm:prSet/>
      <dgm:spPr/>
      <dgm:t>
        <a:bodyPr/>
        <a:lstStyle/>
        <a:p>
          <a:endParaRPr lang="en-US"/>
        </a:p>
      </dgm:t>
    </dgm:pt>
    <dgm:pt modelId="{877AEB47-BD67-3E47-9629-1C37F363D526}">
      <dgm:prSet phldrT="[Text]"/>
      <dgm:spPr/>
      <dgm:t>
        <a:bodyPr/>
        <a:lstStyle/>
        <a:p>
          <a:pPr algn="l"/>
          <a:r>
            <a:rPr lang="en-US" dirty="0" smtClean="0">
              <a:solidFill>
                <a:srgbClr val="2F2B20"/>
              </a:solidFill>
            </a:rPr>
            <a:t>Support for promotion at all levels (AAMP)</a:t>
          </a:r>
          <a:endParaRPr lang="en-US" dirty="0">
            <a:solidFill>
              <a:srgbClr val="2F2B20"/>
            </a:solidFill>
          </a:endParaRPr>
        </a:p>
      </dgm:t>
    </dgm:pt>
    <dgm:pt modelId="{10771FC1-3CD0-1049-AA85-D3F013E61E39}" type="parTrans" cxnId="{A7E58FA4-D266-474D-B327-CCA9C9F9B60C}">
      <dgm:prSet/>
      <dgm:spPr/>
      <dgm:t>
        <a:bodyPr/>
        <a:lstStyle/>
        <a:p>
          <a:endParaRPr lang="en-US"/>
        </a:p>
      </dgm:t>
    </dgm:pt>
    <dgm:pt modelId="{D03BC775-AE37-F041-B08E-EA35A664154B}" type="sibTrans" cxnId="{A7E58FA4-D266-474D-B327-CCA9C9F9B60C}">
      <dgm:prSet/>
      <dgm:spPr/>
      <dgm:t>
        <a:bodyPr/>
        <a:lstStyle/>
        <a:p>
          <a:endParaRPr lang="en-US"/>
        </a:p>
      </dgm:t>
    </dgm:pt>
    <dgm:pt modelId="{60ED28CF-94F9-BD4D-AE01-04F0288590D8}">
      <dgm:prSet custT="1"/>
      <dgm:spPr/>
      <dgm:t>
        <a:bodyPr/>
        <a:lstStyle/>
        <a:p>
          <a:pPr algn="l"/>
          <a:r>
            <a:rPr lang="en-US" sz="2000" dirty="0" smtClean="0">
              <a:solidFill>
                <a:srgbClr val="2F2B20"/>
              </a:solidFill>
            </a:rPr>
            <a:t>Support for those entering academic profession</a:t>
          </a:r>
        </a:p>
      </dgm:t>
    </dgm:pt>
    <dgm:pt modelId="{FED527AA-16B6-0E47-B09F-760D668F8A82}" type="parTrans" cxnId="{4094DB4D-E773-AB4D-82AB-0E5F3E7F4FF2}">
      <dgm:prSet/>
      <dgm:spPr/>
      <dgm:t>
        <a:bodyPr/>
        <a:lstStyle/>
        <a:p>
          <a:endParaRPr lang="en-US"/>
        </a:p>
      </dgm:t>
    </dgm:pt>
    <dgm:pt modelId="{CB24A667-8664-6B4B-A3F8-ED8231D5BEBA}" type="sibTrans" cxnId="{4094DB4D-E773-AB4D-82AB-0E5F3E7F4FF2}">
      <dgm:prSet/>
      <dgm:spPr/>
      <dgm:t>
        <a:bodyPr/>
        <a:lstStyle/>
        <a:p>
          <a:endParaRPr lang="en-US"/>
        </a:p>
      </dgm:t>
    </dgm:pt>
    <dgm:pt modelId="{D4A64643-5ABA-C94B-93F1-C632A6EA4325}">
      <dgm:prSet phldrT="[Text]" custT="1"/>
      <dgm:spPr/>
      <dgm:t>
        <a:bodyPr/>
        <a:lstStyle/>
        <a:p>
          <a:pPr algn="l"/>
          <a:r>
            <a:rPr lang="en-US" sz="2000" dirty="0" smtClean="0">
              <a:solidFill>
                <a:srgbClr val="2F2B20"/>
              </a:solidFill>
            </a:rPr>
            <a:t>Support for middle managers (CPUT</a:t>
          </a:r>
          <a:r>
            <a:rPr lang="en-US" sz="2000" dirty="0" smtClean="0"/>
            <a:t>)</a:t>
          </a:r>
          <a:endParaRPr lang="en-US" sz="2000" dirty="0"/>
        </a:p>
      </dgm:t>
    </dgm:pt>
    <dgm:pt modelId="{40D83598-A9F4-3840-B1D3-0D83A49540BE}" type="sibTrans" cxnId="{07C1E2E5-5ED8-0641-9C31-8C168CAF5DBE}">
      <dgm:prSet/>
      <dgm:spPr/>
      <dgm:t>
        <a:bodyPr/>
        <a:lstStyle/>
        <a:p>
          <a:endParaRPr lang="en-US"/>
        </a:p>
      </dgm:t>
    </dgm:pt>
    <dgm:pt modelId="{E67EAB9F-085E-774E-AF23-8B8574C6E315}" type="parTrans" cxnId="{07C1E2E5-5ED8-0641-9C31-8C168CAF5DBE}">
      <dgm:prSet/>
      <dgm:spPr/>
      <dgm:t>
        <a:bodyPr/>
        <a:lstStyle/>
        <a:p>
          <a:endParaRPr lang="en-US"/>
        </a:p>
      </dgm:t>
    </dgm:pt>
    <dgm:pt modelId="{6F33AE3B-D85B-7A48-9BA7-3B037DFC4397}" type="pres">
      <dgm:prSet presAssocID="{5D29A195-C034-334B-9A9A-125BE0972B1A}" presName="Name0" presStyleCnt="0">
        <dgm:presLayoutVars>
          <dgm:chMax val="1"/>
          <dgm:chPref val="1"/>
          <dgm:dir/>
          <dgm:animOne val="branch"/>
          <dgm:animLvl val="lvl"/>
        </dgm:presLayoutVars>
      </dgm:prSet>
      <dgm:spPr/>
      <dgm:t>
        <a:bodyPr/>
        <a:lstStyle/>
        <a:p>
          <a:endParaRPr lang="en-US"/>
        </a:p>
      </dgm:t>
    </dgm:pt>
    <dgm:pt modelId="{F0C323C5-FAC1-3E4B-897D-B6198680FA1D}" type="pres">
      <dgm:prSet presAssocID="{65C72822-3348-D641-B94A-AB56509D2561}" presName="singleCycle" presStyleCnt="0"/>
      <dgm:spPr/>
      <dgm:t>
        <a:bodyPr/>
        <a:lstStyle/>
        <a:p>
          <a:endParaRPr lang="en-US"/>
        </a:p>
      </dgm:t>
    </dgm:pt>
    <dgm:pt modelId="{9D8A9131-ED91-BC45-80F4-7E74F9F6A1E8}" type="pres">
      <dgm:prSet presAssocID="{65C72822-3348-D641-B94A-AB56509D2561}" presName="singleCenter" presStyleLbl="node1" presStyleIdx="0" presStyleCnt="4" custScaleX="154282" custScaleY="138392" custLinFactNeighborX="1152" custLinFactNeighborY="-12667">
        <dgm:presLayoutVars>
          <dgm:chMax val="7"/>
          <dgm:chPref val="7"/>
        </dgm:presLayoutVars>
      </dgm:prSet>
      <dgm:spPr/>
      <dgm:t>
        <a:bodyPr/>
        <a:lstStyle/>
        <a:p>
          <a:endParaRPr lang="en-US"/>
        </a:p>
      </dgm:t>
    </dgm:pt>
    <dgm:pt modelId="{E8B5E01F-A870-444F-A4D2-8DF5DB923134}" type="pres">
      <dgm:prSet presAssocID="{10771FC1-3CD0-1049-AA85-D3F013E61E39}" presName="Name56" presStyleLbl="parChTrans1D2" presStyleIdx="0" presStyleCnt="3"/>
      <dgm:spPr/>
      <dgm:t>
        <a:bodyPr/>
        <a:lstStyle/>
        <a:p>
          <a:endParaRPr lang="en-US"/>
        </a:p>
      </dgm:t>
    </dgm:pt>
    <dgm:pt modelId="{FE2EA54C-38DE-3B44-9269-973CB513068E}" type="pres">
      <dgm:prSet presAssocID="{877AEB47-BD67-3E47-9629-1C37F363D526}" presName="text0" presStyleLbl="node1" presStyleIdx="1" presStyleCnt="4" custScaleX="198583">
        <dgm:presLayoutVars>
          <dgm:bulletEnabled val="1"/>
        </dgm:presLayoutVars>
      </dgm:prSet>
      <dgm:spPr/>
      <dgm:t>
        <a:bodyPr/>
        <a:lstStyle/>
        <a:p>
          <a:endParaRPr lang="en-US"/>
        </a:p>
      </dgm:t>
    </dgm:pt>
    <dgm:pt modelId="{B96FBE3F-9968-BE4F-A7BB-D581B3E7E21E}" type="pres">
      <dgm:prSet presAssocID="{FED527AA-16B6-0E47-B09F-760D668F8A82}" presName="Name56" presStyleLbl="parChTrans1D2" presStyleIdx="1" presStyleCnt="3"/>
      <dgm:spPr/>
      <dgm:t>
        <a:bodyPr/>
        <a:lstStyle/>
        <a:p>
          <a:endParaRPr lang="en-US"/>
        </a:p>
      </dgm:t>
    </dgm:pt>
    <dgm:pt modelId="{7D387B89-9D4F-F944-8EE9-E97B20BBA1EA}" type="pres">
      <dgm:prSet presAssocID="{60ED28CF-94F9-BD4D-AE01-04F0288590D8}" presName="text0" presStyleLbl="node1" presStyleIdx="2" presStyleCnt="4" custScaleX="164749" custScaleY="121142">
        <dgm:presLayoutVars>
          <dgm:bulletEnabled val="1"/>
        </dgm:presLayoutVars>
      </dgm:prSet>
      <dgm:spPr/>
      <dgm:t>
        <a:bodyPr/>
        <a:lstStyle/>
        <a:p>
          <a:endParaRPr lang="en-US"/>
        </a:p>
      </dgm:t>
    </dgm:pt>
    <dgm:pt modelId="{DA2537E4-4ADE-1341-B6B5-846775DB2227}" type="pres">
      <dgm:prSet presAssocID="{E67EAB9F-085E-774E-AF23-8B8574C6E315}" presName="Name56" presStyleLbl="parChTrans1D2" presStyleIdx="2" presStyleCnt="3"/>
      <dgm:spPr/>
      <dgm:t>
        <a:bodyPr/>
        <a:lstStyle/>
        <a:p>
          <a:endParaRPr lang="en-US"/>
        </a:p>
      </dgm:t>
    </dgm:pt>
    <dgm:pt modelId="{39843B7A-0B9B-9E43-AF29-1ADCA6A0F20C}" type="pres">
      <dgm:prSet presAssocID="{D4A64643-5ABA-C94B-93F1-C632A6EA4325}" presName="text0" presStyleLbl="node1" presStyleIdx="3" presStyleCnt="4" custScaleX="173950" custScaleY="115503">
        <dgm:presLayoutVars>
          <dgm:bulletEnabled val="1"/>
        </dgm:presLayoutVars>
      </dgm:prSet>
      <dgm:spPr/>
      <dgm:t>
        <a:bodyPr/>
        <a:lstStyle/>
        <a:p>
          <a:endParaRPr lang="en-US"/>
        </a:p>
      </dgm:t>
    </dgm:pt>
  </dgm:ptLst>
  <dgm:cxnLst>
    <dgm:cxn modelId="{4094DB4D-E773-AB4D-82AB-0E5F3E7F4FF2}" srcId="{65C72822-3348-D641-B94A-AB56509D2561}" destId="{60ED28CF-94F9-BD4D-AE01-04F0288590D8}" srcOrd="1" destOrd="0" parTransId="{FED527AA-16B6-0E47-B09F-760D668F8A82}" sibTransId="{CB24A667-8664-6B4B-A3F8-ED8231D5BEBA}"/>
    <dgm:cxn modelId="{7F8EF345-2905-FF45-942C-69417D763202}" type="presOf" srcId="{65C72822-3348-D641-B94A-AB56509D2561}" destId="{9D8A9131-ED91-BC45-80F4-7E74F9F6A1E8}" srcOrd="0" destOrd="0" presId="urn:microsoft.com/office/officeart/2008/layout/RadialCluster"/>
    <dgm:cxn modelId="{E5D04FC0-863F-DF40-9BEC-B8465BD83143}" type="presOf" srcId="{877AEB47-BD67-3E47-9629-1C37F363D526}" destId="{FE2EA54C-38DE-3B44-9269-973CB513068E}" srcOrd="0" destOrd="0" presId="urn:microsoft.com/office/officeart/2008/layout/RadialCluster"/>
    <dgm:cxn modelId="{5E1BE24A-7936-234A-A29E-038C5570108F}" type="presOf" srcId="{60ED28CF-94F9-BD4D-AE01-04F0288590D8}" destId="{7D387B89-9D4F-F944-8EE9-E97B20BBA1EA}" srcOrd="0" destOrd="0" presId="urn:microsoft.com/office/officeart/2008/layout/RadialCluster"/>
    <dgm:cxn modelId="{108F2017-6D58-3E41-AF27-936D51AEE8F0}" type="presOf" srcId="{D4A64643-5ABA-C94B-93F1-C632A6EA4325}" destId="{39843B7A-0B9B-9E43-AF29-1ADCA6A0F20C}" srcOrd="0" destOrd="0" presId="urn:microsoft.com/office/officeart/2008/layout/RadialCluster"/>
    <dgm:cxn modelId="{9E39846D-5EB5-6C4B-AFB7-B3FADB2DAD7A}" srcId="{5D29A195-C034-334B-9A9A-125BE0972B1A}" destId="{65C72822-3348-D641-B94A-AB56509D2561}" srcOrd="0" destOrd="0" parTransId="{1057B10A-3E32-A349-84D5-5F1F48E5A0E8}" sibTransId="{C2D0FFF5-58E7-5A4F-8512-FB83FAFA5CD0}"/>
    <dgm:cxn modelId="{864D858A-FF94-F14D-9744-0201BB32494A}" type="presOf" srcId="{5D29A195-C034-334B-9A9A-125BE0972B1A}" destId="{6F33AE3B-D85B-7A48-9BA7-3B037DFC4397}" srcOrd="0" destOrd="0" presId="urn:microsoft.com/office/officeart/2008/layout/RadialCluster"/>
    <dgm:cxn modelId="{07C1E2E5-5ED8-0641-9C31-8C168CAF5DBE}" srcId="{65C72822-3348-D641-B94A-AB56509D2561}" destId="{D4A64643-5ABA-C94B-93F1-C632A6EA4325}" srcOrd="2" destOrd="0" parTransId="{E67EAB9F-085E-774E-AF23-8B8574C6E315}" sibTransId="{40D83598-A9F4-3840-B1D3-0D83A49540BE}"/>
    <dgm:cxn modelId="{68ACF2B6-552D-B04C-A36E-23A78FC94E0C}" type="presOf" srcId="{E67EAB9F-085E-774E-AF23-8B8574C6E315}" destId="{DA2537E4-4ADE-1341-B6B5-846775DB2227}" srcOrd="0" destOrd="0" presId="urn:microsoft.com/office/officeart/2008/layout/RadialCluster"/>
    <dgm:cxn modelId="{A7E58FA4-D266-474D-B327-CCA9C9F9B60C}" srcId="{65C72822-3348-D641-B94A-AB56509D2561}" destId="{877AEB47-BD67-3E47-9629-1C37F363D526}" srcOrd="0" destOrd="0" parTransId="{10771FC1-3CD0-1049-AA85-D3F013E61E39}" sibTransId="{D03BC775-AE37-F041-B08E-EA35A664154B}"/>
    <dgm:cxn modelId="{D4C544E4-99E4-B54D-999D-D8B06CB158F6}" type="presOf" srcId="{FED527AA-16B6-0E47-B09F-760D668F8A82}" destId="{B96FBE3F-9968-BE4F-A7BB-D581B3E7E21E}" srcOrd="0" destOrd="0" presId="urn:microsoft.com/office/officeart/2008/layout/RadialCluster"/>
    <dgm:cxn modelId="{7EEB41CA-D254-9247-85D2-69CD65358764}" type="presOf" srcId="{10771FC1-3CD0-1049-AA85-D3F013E61E39}" destId="{E8B5E01F-A870-444F-A4D2-8DF5DB923134}" srcOrd="0" destOrd="0" presId="urn:microsoft.com/office/officeart/2008/layout/RadialCluster"/>
    <dgm:cxn modelId="{5E610CD4-E1B6-CF49-A74E-6B1B95BBC3A0}" type="presParOf" srcId="{6F33AE3B-D85B-7A48-9BA7-3B037DFC4397}" destId="{F0C323C5-FAC1-3E4B-897D-B6198680FA1D}" srcOrd="0" destOrd="0" presId="urn:microsoft.com/office/officeart/2008/layout/RadialCluster"/>
    <dgm:cxn modelId="{C1CEA3DB-76FC-5F41-8487-A194FE103650}" type="presParOf" srcId="{F0C323C5-FAC1-3E4B-897D-B6198680FA1D}" destId="{9D8A9131-ED91-BC45-80F4-7E74F9F6A1E8}" srcOrd="0" destOrd="0" presId="urn:microsoft.com/office/officeart/2008/layout/RadialCluster"/>
    <dgm:cxn modelId="{7B7A5317-447E-3A4C-88CA-E0B95441585A}" type="presParOf" srcId="{F0C323C5-FAC1-3E4B-897D-B6198680FA1D}" destId="{E8B5E01F-A870-444F-A4D2-8DF5DB923134}" srcOrd="1" destOrd="0" presId="urn:microsoft.com/office/officeart/2008/layout/RadialCluster"/>
    <dgm:cxn modelId="{09B4C1E7-82F9-F947-90BC-1AB510259D3D}" type="presParOf" srcId="{F0C323C5-FAC1-3E4B-897D-B6198680FA1D}" destId="{FE2EA54C-38DE-3B44-9269-973CB513068E}" srcOrd="2" destOrd="0" presId="urn:microsoft.com/office/officeart/2008/layout/RadialCluster"/>
    <dgm:cxn modelId="{1482D95B-4B79-8A4F-B4C6-221339C7C79D}" type="presParOf" srcId="{F0C323C5-FAC1-3E4B-897D-B6198680FA1D}" destId="{B96FBE3F-9968-BE4F-A7BB-D581B3E7E21E}" srcOrd="3" destOrd="0" presId="urn:microsoft.com/office/officeart/2008/layout/RadialCluster"/>
    <dgm:cxn modelId="{9B9C7414-6D8F-8D41-9396-F768239B55C2}" type="presParOf" srcId="{F0C323C5-FAC1-3E4B-897D-B6198680FA1D}" destId="{7D387B89-9D4F-F944-8EE9-E97B20BBA1EA}" srcOrd="4" destOrd="0" presId="urn:microsoft.com/office/officeart/2008/layout/RadialCluster"/>
    <dgm:cxn modelId="{9CB89EFC-E030-064D-9EEE-4465346D43CC}" type="presParOf" srcId="{F0C323C5-FAC1-3E4B-897D-B6198680FA1D}" destId="{DA2537E4-4ADE-1341-B6B5-846775DB2227}" srcOrd="5" destOrd="0" presId="urn:microsoft.com/office/officeart/2008/layout/RadialCluster"/>
    <dgm:cxn modelId="{6444997C-0635-FD41-B937-6CDE2AB1A5D1}" type="presParOf" srcId="{F0C323C5-FAC1-3E4B-897D-B6198680FA1D}" destId="{39843B7A-0B9B-9E43-AF29-1ADCA6A0F20C}"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917545-CA33-2C4A-843E-9DDA94EA9767}" type="doc">
      <dgm:prSet loTypeId="urn:microsoft.com/office/officeart/2005/8/layout/default" loCatId="" qsTypeId="urn:microsoft.com/office/officeart/2005/8/quickstyle/simple4" qsCatId="simple" csTypeId="urn:microsoft.com/office/officeart/2005/8/colors/colorful4" csCatId="colorful" phldr="1"/>
      <dgm:spPr/>
      <dgm:t>
        <a:bodyPr/>
        <a:lstStyle/>
        <a:p>
          <a:endParaRPr lang="en-US"/>
        </a:p>
      </dgm:t>
    </dgm:pt>
    <dgm:pt modelId="{6C21F917-A3EE-2544-998A-06BF7F788367}">
      <dgm:prSet phldrT="[Text]"/>
      <dgm:spPr/>
      <dgm:t>
        <a:bodyPr/>
        <a:lstStyle/>
        <a:p>
          <a:r>
            <a:rPr lang="en-US" dirty="0" smtClean="0">
              <a:solidFill>
                <a:srgbClr val="2F2B20"/>
              </a:solidFill>
            </a:rPr>
            <a:t>Support for </a:t>
          </a:r>
          <a:r>
            <a:rPr lang="en-US" dirty="0" err="1" smtClean="0">
              <a:solidFill>
                <a:srgbClr val="2F2B20"/>
              </a:solidFill>
            </a:rPr>
            <a:t>SoTL</a:t>
          </a:r>
          <a:endParaRPr lang="en-US" dirty="0">
            <a:solidFill>
              <a:srgbClr val="2F2B20"/>
            </a:solidFill>
          </a:endParaRPr>
        </a:p>
      </dgm:t>
    </dgm:pt>
    <dgm:pt modelId="{72EB5100-ECD8-804B-AF54-7BF462C9E3DF}" type="parTrans" cxnId="{F18C22CC-8AC3-2148-99A6-4A06994CFE04}">
      <dgm:prSet/>
      <dgm:spPr/>
      <dgm:t>
        <a:bodyPr/>
        <a:lstStyle/>
        <a:p>
          <a:endParaRPr lang="en-US"/>
        </a:p>
      </dgm:t>
    </dgm:pt>
    <dgm:pt modelId="{71BB4573-5E97-A14F-9F05-FB95C9C5B68F}" type="sibTrans" cxnId="{F18C22CC-8AC3-2148-99A6-4A06994CFE04}">
      <dgm:prSet/>
      <dgm:spPr/>
      <dgm:t>
        <a:bodyPr/>
        <a:lstStyle/>
        <a:p>
          <a:endParaRPr lang="en-US"/>
        </a:p>
      </dgm:t>
    </dgm:pt>
    <dgm:pt modelId="{DEC0CA3E-5091-1D4B-8989-24BE2D631AB6}">
      <dgm:prSet phldrT="[Text]"/>
      <dgm:spPr/>
      <dgm:t>
        <a:bodyPr/>
        <a:lstStyle/>
        <a:p>
          <a:r>
            <a:rPr lang="en-US" dirty="0" smtClean="0">
              <a:solidFill>
                <a:srgbClr val="2F2B20"/>
              </a:solidFill>
            </a:rPr>
            <a:t>Focus on Curriculum </a:t>
          </a:r>
          <a:r>
            <a:rPr lang="en-US" dirty="0" err="1" smtClean="0">
              <a:solidFill>
                <a:srgbClr val="2F2B20"/>
              </a:solidFill>
            </a:rPr>
            <a:t>Dev</a:t>
          </a:r>
          <a:r>
            <a:rPr lang="en-US" dirty="0" smtClean="0">
              <a:solidFill>
                <a:srgbClr val="2F2B20"/>
              </a:solidFill>
            </a:rPr>
            <a:t> and Specific Modules</a:t>
          </a:r>
          <a:endParaRPr lang="en-US" dirty="0">
            <a:solidFill>
              <a:srgbClr val="2F2B20"/>
            </a:solidFill>
          </a:endParaRPr>
        </a:p>
      </dgm:t>
    </dgm:pt>
    <dgm:pt modelId="{929FD9A6-7F60-4B4E-B96F-A845F2BFA135}" type="parTrans" cxnId="{B686AE9C-B68B-AF4F-A9A0-8E8991343A4B}">
      <dgm:prSet/>
      <dgm:spPr/>
      <dgm:t>
        <a:bodyPr/>
        <a:lstStyle/>
        <a:p>
          <a:endParaRPr lang="en-US"/>
        </a:p>
      </dgm:t>
    </dgm:pt>
    <dgm:pt modelId="{76CCE95C-4582-044E-9DCE-2CF9312FF02F}" type="sibTrans" cxnId="{B686AE9C-B68B-AF4F-A9A0-8E8991343A4B}">
      <dgm:prSet/>
      <dgm:spPr/>
      <dgm:t>
        <a:bodyPr/>
        <a:lstStyle/>
        <a:p>
          <a:endParaRPr lang="en-US"/>
        </a:p>
      </dgm:t>
    </dgm:pt>
    <dgm:pt modelId="{DB287BC0-30E3-474A-8552-EE0815CE6396}">
      <dgm:prSet phldrT="[Text]"/>
      <dgm:spPr/>
      <dgm:t>
        <a:bodyPr/>
        <a:lstStyle/>
        <a:p>
          <a:r>
            <a:rPr lang="en-US" dirty="0" smtClean="0">
              <a:solidFill>
                <a:srgbClr val="2F2B20"/>
              </a:solidFill>
            </a:rPr>
            <a:t>Training for HODs and Middle Level Managers</a:t>
          </a:r>
          <a:endParaRPr lang="en-US" dirty="0">
            <a:solidFill>
              <a:srgbClr val="2F2B20"/>
            </a:solidFill>
          </a:endParaRPr>
        </a:p>
      </dgm:t>
    </dgm:pt>
    <dgm:pt modelId="{0694366D-12C9-1D4D-B712-7B1ECD80906C}" type="parTrans" cxnId="{049EEE2A-AFA9-4746-8140-F54C35290630}">
      <dgm:prSet/>
      <dgm:spPr/>
      <dgm:t>
        <a:bodyPr/>
        <a:lstStyle/>
        <a:p>
          <a:endParaRPr lang="en-US"/>
        </a:p>
      </dgm:t>
    </dgm:pt>
    <dgm:pt modelId="{939AB8C4-8F4E-5541-8368-3082823F05A5}" type="sibTrans" cxnId="{049EEE2A-AFA9-4746-8140-F54C35290630}">
      <dgm:prSet/>
      <dgm:spPr/>
      <dgm:t>
        <a:bodyPr/>
        <a:lstStyle/>
        <a:p>
          <a:endParaRPr lang="en-US"/>
        </a:p>
      </dgm:t>
    </dgm:pt>
    <dgm:pt modelId="{D1D06D5E-C7A0-444E-90DA-6F3B75B9032C}">
      <dgm:prSet phldrT="[Text]"/>
      <dgm:spPr/>
      <dgm:t>
        <a:bodyPr/>
        <a:lstStyle/>
        <a:p>
          <a:r>
            <a:rPr lang="en-US" dirty="0" smtClean="0">
              <a:solidFill>
                <a:srgbClr val="2F2B20"/>
              </a:solidFill>
            </a:rPr>
            <a:t>Post-graduate Supervision Training</a:t>
          </a:r>
          <a:endParaRPr lang="en-US" dirty="0">
            <a:solidFill>
              <a:srgbClr val="2F2B20"/>
            </a:solidFill>
          </a:endParaRPr>
        </a:p>
      </dgm:t>
    </dgm:pt>
    <dgm:pt modelId="{4F55A496-3CBF-5F46-A772-6664DF7EF8DC}" type="parTrans" cxnId="{9449590B-4493-3A43-8293-DF8E81FC4A07}">
      <dgm:prSet/>
      <dgm:spPr/>
      <dgm:t>
        <a:bodyPr/>
        <a:lstStyle/>
        <a:p>
          <a:endParaRPr lang="en-US"/>
        </a:p>
      </dgm:t>
    </dgm:pt>
    <dgm:pt modelId="{AD212EB9-BEC3-FF4B-AD4D-18FC444EED48}" type="sibTrans" cxnId="{9449590B-4493-3A43-8293-DF8E81FC4A07}">
      <dgm:prSet/>
      <dgm:spPr/>
      <dgm:t>
        <a:bodyPr/>
        <a:lstStyle/>
        <a:p>
          <a:endParaRPr lang="en-US"/>
        </a:p>
      </dgm:t>
    </dgm:pt>
    <dgm:pt modelId="{A6638F91-2253-F74B-8FF3-95BF25A95729}">
      <dgm:prSet phldrT="[Text]"/>
      <dgm:spPr/>
      <dgm:t>
        <a:bodyPr/>
        <a:lstStyle/>
        <a:p>
          <a:r>
            <a:rPr lang="en-US" dirty="0" smtClean="0">
              <a:solidFill>
                <a:srgbClr val="2F2B20"/>
              </a:solidFill>
            </a:rPr>
            <a:t>Time off to Enhance Teaching </a:t>
          </a:r>
          <a:endParaRPr lang="en-US" dirty="0">
            <a:solidFill>
              <a:srgbClr val="2F2B20"/>
            </a:solidFill>
          </a:endParaRPr>
        </a:p>
      </dgm:t>
    </dgm:pt>
    <dgm:pt modelId="{E13D10CD-F215-C04A-B9C2-0BDB7CD55C00}" type="parTrans" cxnId="{D446CD56-39D7-BC4F-8E5A-DBA6464C564F}">
      <dgm:prSet/>
      <dgm:spPr/>
      <dgm:t>
        <a:bodyPr/>
        <a:lstStyle/>
        <a:p>
          <a:endParaRPr lang="en-US"/>
        </a:p>
      </dgm:t>
    </dgm:pt>
    <dgm:pt modelId="{63326627-BCB4-AC44-AF24-157F3ADD18B7}" type="sibTrans" cxnId="{D446CD56-39D7-BC4F-8E5A-DBA6464C564F}">
      <dgm:prSet/>
      <dgm:spPr/>
      <dgm:t>
        <a:bodyPr/>
        <a:lstStyle/>
        <a:p>
          <a:endParaRPr lang="en-US"/>
        </a:p>
      </dgm:t>
    </dgm:pt>
    <dgm:pt modelId="{A351E0B4-1B51-A040-8B5D-73E2C49A0DB0}">
      <dgm:prSet phldrT="[Text]"/>
      <dgm:spPr/>
      <dgm:t>
        <a:bodyPr/>
        <a:lstStyle/>
        <a:p>
          <a:r>
            <a:rPr lang="en-US" dirty="0" smtClean="0">
              <a:solidFill>
                <a:srgbClr val="2F2B20"/>
              </a:solidFill>
            </a:rPr>
            <a:t>MOOCs for New Academics</a:t>
          </a:r>
          <a:endParaRPr lang="en-US" dirty="0">
            <a:solidFill>
              <a:srgbClr val="2F2B20"/>
            </a:solidFill>
          </a:endParaRPr>
        </a:p>
      </dgm:t>
    </dgm:pt>
    <dgm:pt modelId="{94C3B487-B553-FE46-8D69-E9BE7FE47F9D}" type="parTrans" cxnId="{1AF1281E-EE85-C747-AAD6-780ABD884FF4}">
      <dgm:prSet/>
      <dgm:spPr/>
      <dgm:t>
        <a:bodyPr/>
        <a:lstStyle/>
        <a:p>
          <a:endParaRPr lang="en-US"/>
        </a:p>
      </dgm:t>
    </dgm:pt>
    <dgm:pt modelId="{F1C86517-2CAA-B241-B301-3FAA090FC040}" type="sibTrans" cxnId="{1AF1281E-EE85-C747-AAD6-780ABD884FF4}">
      <dgm:prSet/>
      <dgm:spPr/>
      <dgm:t>
        <a:bodyPr/>
        <a:lstStyle/>
        <a:p>
          <a:endParaRPr lang="en-US"/>
        </a:p>
      </dgm:t>
    </dgm:pt>
    <dgm:pt modelId="{8750AD3D-609B-6D48-B369-D6D22078E381}">
      <dgm:prSet phldrT="[Text]"/>
      <dgm:spPr/>
      <dgm:t>
        <a:bodyPr/>
        <a:lstStyle/>
        <a:p>
          <a:r>
            <a:rPr lang="en-US" dirty="0" smtClean="0">
              <a:solidFill>
                <a:srgbClr val="2F2B20"/>
              </a:solidFill>
            </a:rPr>
            <a:t>Rare in SA – Impact Studies </a:t>
          </a:r>
          <a:endParaRPr lang="en-US" dirty="0">
            <a:solidFill>
              <a:srgbClr val="2F2B20"/>
            </a:solidFill>
          </a:endParaRPr>
        </a:p>
      </dgm:t>
    </dgm:pt>
    <dgm:pt modelId="{6FC13B31-92A1-6D4D-B8C7-BDCD18725ABB}" type="parTrans" cxnId="{E7089761-4959-8F47-88F8-793BD9C41970}">
      <dgm:prSet/>
      <dgm:spPr/>
      <dgm:t>
        <a:bodyPr/>
        <a:lstStyle/>
        <a:p>
          <a:endParaRPr lang="en-US"/>
        </a:p>
      </dgm:t>
    </dgm:pt>
    <dgm:pt modelId="{C7021521-08FF-5C4D-8F54-1161CED27988}" type="sibTrans" cxnId="{E7089761-4959-8F47-88F8-793BD9C41970}">
      <dgm:prSet/>
      <dgm:spPr/>
      <dgm:t>
        <a:bodyPr/>
        <a:lstStyle/>
        <a:p>
          <a:endParaRPr lang="en-US"/>
        </a:p>
      </dgm:t>
    </dgm:pt>
    <dgm:pt modelId="{6183A1CA-04C6-0F43-9C0B-60A59FE001E9}" type="pres">
      <dgm:prSet presAssocID="{1B917545-CA33-2C4A-843E-9DDA94EA9767}" presName="diagram" presStyleCnt="0">
        <dgm:presLayoutVars>
          <dgm:dir/>
          <dgm:resizeHandles val="exact"/>
        </dgm:presLayoutVars>
      </dgm:prSet>
      <dgm:spPr/>
      <dgm:t>
        <a:bodyPr/>
        <a:lstStyle/>
        <a:p>
          <a:endParaRPr lang="en-US"/>
        </a:p>
      </dgm:t>
    </dgm:pt>
    <dgm:pt modelId="{AA0697AA-4301-ED45-B7A1-A2D0E650A8E8}" type="pres">
      <dgm:prSet presAssocID="{6C21F917-A3EE-2544-998A-06BF7F788367}" presName="node" presStyleLbl="node1" presStyleIdx="0" presStyleCnt="7">
        <dgm:presLayoutVars>
          <dgm:bulletEnabled val="1"/>
        </dgm:presLayoutVars>
      </dgm:prSet>
      <dgm:spPr/>
      <dgm:t>
        <a:bodyPr/>
        <a:lstStyle/>
        <a:p>
          <a:endParaRPr lang="en-US"/>
        </a:p>
      </dgm:t>
    </dgm:pt>
    <dgm:pt modelId="{1FB0E278-C9C2-334A-A25F-532993B4D2F3}" type="pres">
      <dgm:prSet presAssocID="{71BB4573-5E97-A14F-9F05-FB95C9C5B68F}" presName="sibTrans" presStyleCnt="0"/>
      <dgm:spPr/>
    </dgm:pt>
    <dgm:pt modelId="{84157683-D3E1-4F4E-AF36-06E3B029BDFA}" type="pres">
      <dgm:prSet presAssocID="{DEC0CA3E-5091-1D4B-8989-24BE2D631AB6}" presName="node" presStyleLbl="node1" presStyleIdx="1" presStyleCnt="7">
        <dgm:presLayoutVars>
          <dgm:bulletEnabled val="1"/>
        </dgm:presLayoutVars>
      </dgm:prSet>
      <dgm:spPr/>
      <dgm:t>
        <a:bodyPr/>
        <a:lstStyle/>
        <a:p>
          <a:endParaRPr lang="en-US"/>
        </a:p>
      </dgm:t>
    </dgm:pt>
    <dgm:pt modelId="{65918C78-A087-F448-90CA-9651B85A07E5}" type="pres">
      <dgm:prSet presAssocID="{76CCE95C-4582-044E-9DCE-2CF9312FF02F}" presName="sibTrans" presStyleCnt="0"/>
      <dgm:spPr/>
    </dgm:pt>
    <dgm:pt modelId="{60D970FA-A81A-3C47-BAF0-DFE00EB5A2C4}" type="pres">
      <dgm:prSet presAssocID="{DB287BC0-30E3-474A-8552-EE0815CE6396}" presName="node" presStyleLbl="node1" presStyleIdx="2" presStyleCnt="7">
        <dgm:presLayoutVars>
          <dgm:bulletEnabled val="1"/>
        </dgm:presLayoutVars>
      </dgm:prSet>
      <dgm:spPr/>
      <dgm:t>
        <a:bodyPr/>
        <a:lstStyle/>
        <a:p>
          <a:endParaRPr lang="en-US"/>
        </a:p>
      </dgm:t>
    </dgm:pt>
    <dgm:pt modelId="{E414DDE1-8863-6C43-900C-DF7F1710EC44}" type="pres">
      <dgm:prSet presAssocID="{939AB8C4-8F4E-5541-8368-3082823F05A5}" presName="sibTrans" presStyleCnt="0"/>
      <dgm:spPr/>
    </dgm:pt>
    <dgm:pt modelId="{51523332-5E34-F14E-AAFB-3A6D885B829D}" type="pres">
      <dgm:prSet presAssocID="{D1D06D5E-C7A0-444E-90DA-6F3B75B9032C}" presName="node" presStyleLbl="node1" presStyleIdx="3" presStyleCnt="7">
        <dgm:presLayoutVars>
          <dgm:bulletEnabled val="1"/>
        </dgm:presLayoutVars>
      </dgm:prSet>
      <dgm:spPr/>
      <dgm:t>
        <a:bodyPr/>
        <a:lstStyle/>
        <a:p>
          <a:endParaRPr lang="en-US"/>
        </a:p>
      </dgm:t>
    </dgm:pt>
    <dgm:pt modelId="{BC701F47-7492-7A46-B190-E5FDAAD678E7}" type="pres">
      <dgm:prSet presAssocID="{AD212EB9-BEC3-FF4B-AD4D-18FC444EED48}" presName="sibTrans" presStyleCnt="0"/>
      <dgm:spPr/>
    </dgm:pt>
    <dgm:pt modelId="{1E6510E3-47E4-B941-B601-48CB762ECE1D}" type="pres">
      <dgm:prSet presAssocID="{A6638F91-2253-F74B-8FF3-95BF25A95729}" presName="node" presStyleLbl="node1" presStyleIdx="4" presStyleCnt="7">
        <dgm:presLayoutVars>
          <dgm:bulletEnabled val="1"/>
        </dgm:presLayoutVars>
      </dgm:prSet>
      <dgm:spPr/>
      <dgm:t>
        <a:bodyPr/>
        <a:lstStyle/>
        <a:p>
          <a:endParaRPr lang="en-US"/>
        </a:p>
      </dgm:t>
    </dgm:pt>
    <dgm:pt modelId="{BDB5D3F1-92CB-B44D-8524-2919976D3DA0}" type="pres">
      <dgm:prSet presAssocID="{63326627-BCB4-AC44-AF24-157F3ADD18B7}" presName="sibTrans" presStyleCnt="0"/>
      <dgm:spPr/>
    </dgm:pt>
    <dgm:pt modelId="{754E6897-C1F2-2F46-BFF1-F0E7C25A0072}" type="pres">
      <dgm:prSet presAssocID="{A351E0B4-1B51-A040-8B5D-73E2C49A0DB0}" presName="node" presStyleLbl="node1" presStyleIdx="5" presStyleCnt="7">
        <dgm:presLayoutVars>
          <dgm:bulletEnabled val="1"/>
        </dgm:presLayoutVars>
      </dgm:prSet>
      <dgm:spPr/>
      <dgm:t>
        <a:bodyPr/>
        <a:lstStyle/>
        <a:p>
          <a:endParaRPr lang="en-US"/>
        </a:p>
      </dgm:t>
    </dgm:pt>
    <dgm:pt modelId="{2F7AF73F-4715-E64E-A72A-F04A78A9A142}" type="pres">
      <dgm:prSet presAssocID="{F1C86517-2CAA-B241-B301-3FAA090FC040}" presName="sibTrans" presStyleCnt="0"/>
      <dgm:spPr/>
    </dgm:pt>
    <dgm:pt modelId="{BC6634C0-44E9-484A-BF15-44E72F22BC17}" type="pres">
      <dgm:prSet presAssocID="{8750AD3D-609B-6D48-B369-D6D22078E381}" presName="node" presStyleLbl="node1" presStyleIdx="6" presStyleCnt="7">
        <dgm:presLayoutVars>
          <dgm:bulletEnabled val="1"/>
        </dgm:presLayoutVars>
      </dgm:prSet>
      <dgm:spPr/>
      <dgm:t>
        <a:bodyPr/>
        <a:lstStyle/>
        <a:p>
          <a:endParaRPr lang="en-US"/>
        </a:p>
      </dgm:t>
    </dgm:pt>
  </dgm:ptLst>
  <dgm:cxnLst>
    <dgm:cxn modelId="{E7089761-4959-8F47-88F8-793BD9C41970}" srcId="{1B917545-CA33-2C4A-843E-9DDA94EA9767}" destId="{8750AD3D-609B-6D48-B369-D6D22078E381}" srcOrd="6" destOrd="0" parTransId="{6FC13B31-92A1-6D4D-B8C7-BDCD18725ABB}" sibTransId="{C7021521-08FF-5C4D-8F54-1161CED27988}"/>
    <dgm:cxn modelId="{2AB18519-BD0D-CF47-9379-B3A18256FEE3}" type="presOf" srcId="{DB287BC0-30E3-474A-8552-EE0815CE6396}" destId="{60D970FA-A81A-3C47-BAF0-DFE00EB5A2C4}" srcOrd="0" destOrd="0" presId="urn:microsoft.com/office/officeart/2005/8/layout/default"/>
    <dgm:cxn modelId="{FA9CDE69-C089-F24B-8130-9896C6BF272D}" type="presOf" srcId="{DEC0CA3E-5091-1D4B-8989-24BE2D631AB6}" destId="{84157683-D3E1-4F4E-AF36-06E3B029BDFA}" srcOrd="0" destOrd="0" presId="urn:microsoft.com/office/officeart/2005/8/layout/default"/>
    <dgm:cxn modelId="{B686AE9C-B68B-AF4F-A9A0-8E8991343A4B}" srcId="{1B917545-CA33-2C4A-843E-9DDA94EA9767}" destId="{DEC0CA3E-5091-1D4B-8989-24BE2D631AB6}" srcOrd="1" destOrd="0" parTransId="{929FD9A6-7F60-4B4E-B96F-A845F2BFA135}" sibTransId="{76CCE95C-4582-044E-9DCE-2CF9312FF02F}"/>
    <dgm:cxn modelId="{F18C22CC-8AC3-2148-99A6-4A06994CFE04}" srcId="{1B917545-CA33-2C4A-843E-9DDA94EA9767}" destId="{6C21F917-A3EE-2544-998A-06BF7F788367}" srcOrd="0" destOrd="0" parTransId="{72EB5100-ECD8-804B-AF54-7BF462C9E3DF}" sibTransId="{71BB4573-5E97-A14F-9F05-FB95C9C5B68F}"/>
    <dgm:cxn modelId="{9449590B-4493-3A43-8293-DF8E81FC4A07}" srcId="{1B917545-CA33-2C4A-843E-9DDA94EA9767}" destId="{D1D06D5E-C7A0-444E-90DA-6F3B75B9032C}" srcOrd="3" destOrd="0" parTransId="{4F55A496-3CBF-5F46-A772-6664DF7EF8DC}" sibTransId="{AD212EB9-BEC3-FF4B-AD4D-18FC444EED48}"/>
    <dgm:cxn modelId="{1AF1281E-EE85-C747-AAD6-780ABD884FF4}" srcId="{1B917545-CA33-2C4A-843E-9DDA94EA9767}" destId="{A351E0B4-1B51-A040-8B5D-73E2C49A0DB0}" srcOrd="5" destOrd="0" parTransId="{94C3B487-B553-FE46-8D69-E9BE7FE47F9D}" sibTransId="{F1C86517-2CAA-B241-B301-3FAA090FC040}"/>
    <dgm:cxn modelId="{B575E047-71EF-0347-AE36-78050349616A}" type="presOf" srcId="{A351E0B4-1B51-A040-8B5D-73E2C49A0DB0}" destId="{754E6897-C1F2-2F46-BFF1-F0E7C25A0072}" srcOrd="0" destOrd="0" presId="urn:microsoft.com/office/officeart/2005/8/layout/default"/>
    <dgm:cxn modelId="{D446CD56-39D7-BC4F-8E5A-DBA6464C564F}" srcId="{1B917545-CA33-2C4A-843E-9DDA94EA9767}" destId="{A6638F91-2253-F74B-8FF3-95BF25A95729}" srcOrd="4" destOrd="0" parTransId="{E13D10CD-F215-C04A-B9C2-0BDB7CD55C00}" sibTransId="{63326627-BCB4-AC44-AF24-157F3ADD18B7}"/>
    <dgm:cxn modelId="{85568240-3072-4B44-86BA-8275630BD7EF}" type="presOf" srcId="{6C21F917-A3EE-2544-998A-06BF7F788367}" destId="{AA0697AA-4301-ED45-B7A1-A2D0E650A8E8}" srcOrd="0" destOrd="0" presId="urn:microsoft.com/office/officeart/2005/8/layout/default"/>
    <dgm:cxn modelId="{C4D8C1DB-F225-084E-BFD8-2033A7603CB0}" type="presOf" srcId="{D1D06D5E-C7A0-444E-90DA-6F3B75B9032C}" destId="{51523332-5E34-F14E-AAFB-3A6D885B829D}" srcOrd="0" destOrd="0" presId="urn:microsoft.com/office/officeart/2005/8/layout/default"/>
    <dgm:cxn modelId="{0413BCEC-79CA-C944-9386-70AB0BB22A74}" type="presOf" srcId="{1B917545-CA33-2C4A-843E-9DDA94EA9767}" destId="{6183A1CA-04C6-0F43-9C0B-60A59FE001E9}" srcOrd="0" destOrd="0" presId="urn:microsoft.com/office/officeart/2005/8/layout/default"/>
    <dgm:cxn modelId="{0DDEC2C6-F74F-7042-B8A9-9FDB1AC356A5}" type="presOf" srcId="{A6638F91-2253-F74B-8FF3-95BF25A95729}" destId="{1E6510E3-47E4-B941-B601-48CB762ECE1D}" srcOrd="0" destOrd="0" presId="urn:microsoft.com/office/officeart/2005/8/layout/default"/>
    <dgm:cxn modelId="{66E7BEB2-992C-B14A-9496-C711513FDECA}" type="presOf" srcId="{8750AD3D-609B-6D48-B369-D6D22078E381}" destId="{BC6634C0-44E9-484A-BF15-44E72F22BC17}" srcOrd="0" destOrd="0" presId="urn:microsoft.com/office/officeart/2005/8/layout/default"/>
    <dgm:cxn modelId="{049EEE2A-AFA9-4746-8140-F54C35290630}" srcId="{1B917545-CA33-2C4A-843E-9DDA94EA9767}" destId="{DB287BC0-30E3-474A-8552-EE0815CE6396}" srcOrd="2" destOrd="0" parTransId="{0694366D-12C9-1D4D-B712-7B1ECD80906C}" sibTransId="{939AB8C4-8F4E-5541-8368-3082823F05A5}"/>
    <dgm:cxn modelId="{276E4F45-747B-A242-9BD9-F3EE7A64AB94}" type="presParOf" srcId="{6183A1CA-04C6-0F43-9C0B-60A59FE001E9}" destId="{AA0697AA-4301-ED45-B7A1-A2D0E650A8E8}" srcOrd="0" destOrd="0" presId="urn:microsoft.com/office/officeart/2005/8/layout/default"/>
    <dgm:cxn modelId="{9A5C4160-2776-ED44-841A-DD8D023B56BA}" type="presParOf" srcId="{6183A1CA-04C6-0F43-9C0B-60A59FE001E9}" destId="{1FB0E278-C9C2-334A-A25F-532993B4D2F3}" srcOrd="1" destOrd="0" presId="urn:microsoft.com/office/officeart/2005/8/layout/default"/>
    <dgm:cxn modelId="{483B4DED-86BB-2B44-95F5-A53BC7646790}" type="presParOf" srcId="{6183A1CA-04C6-0F43-9C0B-60A59FE001E9}" destId="{84157683-D3E1-4F4E-AF36-06E3B029BDFA}" srcOrd="2" destOrd="0" presId="urn:microsoft.com/office/officeart/2005/8/layout/default"/>
    <dgm:cxn modelId="{AE43BD30-C732-D041-9E05-7861B36156E7}" type="presParOf" srcId="{6183A1CA-04C6-0F43-9C0B-60A59FE001E9}" destId="{65918C78-A087-F448-90CA-9651B85A07E5}" srcOrd="3" destOrd="0" presId="urn:microsoft.com/office/officeart/2005/8/layout/default"/>
    <dgm:cxn modelId="{0E1B564F-97C8-1B46-9AF5-9102D19DB20D}" type="presParOf" srcId="{6183A1CA-04C6-0F43-9C0B-60A59FE001E9}" destId="{60D970FA-A81A-3C47-BAF0-DFE00EB5A2C4}" srcOrd="4" destOrd="0" presId="urn:microsoft.com/office/officeart/2005/8/layout/default"/>
    <dgm:cxn modelId="{66AB622B-300B-F349-8632-8043204C0825}" type="presParOf" srcId="{6183A1CA-04C6-0F43-9C0B-60A59FE001E9}" destId="{E414DDE1-8863-6C43-900C-DF7F1710EC44}" srcOrd="5" destOrd="0" presId="urn:microsoft.com/office/officeart/2005/8/layout/default"/>
    <dgm:cxn modelId="{249FC6AE-6C88-1C46-87C3-834317FB0EF4}" type="presParOf" srcId="{6183A1CA-04C6-0F43-9C0B-60A59FE001E9}" destId="{51523332-5E34-F14E-AAFB-3A6D885B829D}" srcOrd="6" destOrd="0" presId="urn:microsoft.com/office/officeart/2005/8/layout/default"/>
    <dgm:cxn modelId="{DC603D35-E9A9-484A-88AB-E815A291B74E}" type="presParOf" srcId="{6183A1CA-04C6-0F43-9C0B-60A59FE001E9}" destId="{BC701F47-7492-7A46-B190-E5FDAAD678E7}" srcOrd="7" destOrd="0" presId="urn:microsoft.com/office/officeart/2005/8/layout/default"/>
    <dgm:cxn modelId="{F9472B6C-7B4A-764A-B840-FE3813E73326}" type="presParOf" srcId="{6183A1CA-04C6-0F43-9C0B-60A59FE001E9}" destId="{1E6510E3-47E4-B941-B601-48CB762ECE1D}" srcOrd="8" destOrd="0" presId="urn:microsoft.com/office/officeart/2005/8/layout/default"/>
    <dgm:cxn modelId="{2C1E6EE5-3535-C94A-ADE3-40669CD888CD}" type="presParOf" srcId="{6183A1CA-04C6-0F43-9C0B-60A59FE001E9}" destId="{BDB5D3F1-92CB-B44D-8524-2919976D3DA0}" srcOrd="9" destOrd="0" presId="urn:microsoft.com/office/officeart/2005/8/layout/default"/>
    <dgm:cxn modelId="{0E545FFB-BD3F-6644-9AC6-4C87D6DF68F5}" type="presParOf" srcId="{6183A1CA-04C6-0F43-9C0B-60A59FE001E9}" destId="{754E6897-C1F2-2F46-BFF1-F0E7C25A0072}" srcOrd="10" destOrd="0" presId="urn:microsoft.com/office/officeart/2005/8/layout/default"/>
    <dgm:cxn modelId="{6BA8EF0C-60D7-134A-96C8-818A1D790096}" type="presParOf" srcId="{6183A1CA-04C6-0F43-9C0B-60A59FE001E9}" destId="{2F7AF73F-4715-E64E-A72A-F04A78A9A142}" srcOrd="11" destOrd="0" presId="urn:microsoft.com/office/officeart/2005/8/layout/default"/>
    <dgm:cxn modelId="{9607DABC-374B-D34F-91ED-7EAC59646A96}" type="presParOf" srcId="{6183A1CA-04C6-0F43-9C0B-60A59FE001E9}" destId="{BC6634C0-44E9-484A-BF15-44E72F22BC17}"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AFE26CF-82C9-6446-BB6C-27FF9396C1F7}" type="doc">
      <dgm:prSet loTypeId="urn:microsoft.com/office/officeart/2005/8/layout/vList5" loCatId="" qsTypeId="urn:microsoft.com/office/officeart/2005/8/quickstyle/simple4" qsCatId="simple" csTypeId="urn:microsoft.com/office/officeart/2005/8/colors/colorful4" csCatId="colorful" phldr="1"/>
      <dgm:spPr/>
      <dgm:t>
        <a:bodyPr/>
        <a:lstStyle/>
        <a:p>
          <a:endParaRPr lang="en-US"/>
        </a:p>
      </dgm:t>
    </dgm:pt>
    <dgm:pt modelId="{B436694F-EB88-134C-8E74-E6818A0B97A8}">
      <dgm:prSet phldrT="[Text]" custT="1"/>
      <dgm:spPr/>
      <dgm:t>
        <a:bodyPr/>
        <a:lstStyle/>
        <a:p>
          <a:r>
            <a:rPr lang="en-US" sz="3200" dirty="0" smtClean="0"/>
            <a:t>Should have</a:t>
          </a:r>
          <a:endParaRPr lang="en-US" sz="3200" dirty="0"/>
        </a:p>
      </dgm:t>
    </dgm:pt>
    <dgm:pt modelId="{D38E868D-D20F-AA4F-96AB-E1CCC6B35A89}" type="parTrans" cxnId="{AE69D378-ED72-E440-ADC9-FC898191BA9B}">
      <dgm:prSet/>
      <dgm:spPr/>
      <dgm:t>
        <a:bodyPr/>
        <a:lstStyle/>
        <a:p>
          <a:endParaRPr lang="en-US"/>
        </a:p>
      </dgm:t>
    </dgm:pt>
    <dgm:pt modelId="{E712CFA9-1600-7347-9C2B-9C0FFA098423}" type="sibTrans" cxnId="{AE69D378-ED72-E440-ADC9-FC898191BA9B}">
      <dgm:prSet/>
      <dgm:spPr/>
      <dgm:t>
        <a:bodyPr/>
        <a:lstStyle/>
        <a:p>
          <a:endParaRPr lang="en-US"/>
        </a:p>
      </dgm:t>
    </dgm:pt>
    <dgm:pt modelId="{38832FFA-5179-6343-B281-4D8FE2B37108}">
      <dgm:prSet phldrT="[Text]"/>
      <dgm:spPr/>
      <dgm:t>
        <a:bodyPr/>
        <a:lstStyle/>
        <a:p>
          <a:r>
            <a:rPr lang="en-US" dirty="0" smtClean="0"/>
            <a:t>Teaching Excellence Awards (emerging and experienced)</a:t>
          </a:r>
          <a:endParaRPr lang="en-US" dirty="0"/>
        </a:p>
      </dgm:t>
    </dgm:pt>
    <dgm:pt modelId="{2580401E-F533-7E47-9046-6A482A53F8E6}" type="parTrans" cxnId="{8AC9A0E7-E18C-FC45-810D-6970442D5953}">
      <dgm:prSet/>
      <dgm:spPr/>
      <dgm:t>
        <a:bodyPr/>
        <a:lstStyle/>
        <a:p>
          <a:endParaRPr lang="en-US"/>
        </a:p>
      </dgm:t>
    </dgm:pt>
    <dgm:pt modelId="{20B46FAF-4BF1-484B-A1E6-68CDBE81EE24}" type="sibTrans" cxnId="{8AC9A0E7-E18C-FC45-810D-6970442D5953}">
      <dgm:prSet/>
      <dgm:spPr/>
      <dgm:t>
        <a:bodyPr/>
        <a:lstStyle/>
        <a:p>
          <a:endParaRPr lang="en-US"/>
        </a:p>
      </dgm:t>
    </dgm:pt>
    <dgm:pt modelId="{F84D93FB-9222-1348-BC51-0467B17149BE}">
      <dgm:prSet phldrT="[Text]" custT="1"/>
      <dgm:spPr/>
      <dgm:t>
        <a:bodyPr/>
        <a:lstStyle/>
        <a:p>
          <a:r>
            <a:rPr lang="en-US" sz="3200" dirty="0" smtClean="0"/>
            <a:t>Interesting</a:t>
          </a:r>
          <a:endParaRPr lang="en-US" sz="3200" dirty="0"/>
        </a:p>
      </dgm:t>
    </dgm:pt>
    <dgm:pt modelId="{99699B98-BB2D-DF4E-B759-8B8F24EAAC01}" type="parTrans" cxnId="{F4B644D2-9864-CB43-9614-8DBA8161E756}">
      <dgm:prSet/>
      <dgm:spPr/>
      <dgm:t>
        <a:bodyPr/>
        <a:lstStyle/>
        <a:p>
          <a:endParaRPr lang="en-US"/>
        </a:p>
      </dgm:t>
    </dgm:pt>
    <dgm:pt modelId="{769E57E5-357B-1145-8A9F-CA9BD22D823D}" type="sibTrans" cxnId="{F4B644D2-9864-CB43-9614-8DBA8161E756}">
      <dgm:prSet/>
      <dgm:spPr/>
      <dgm:t>
        <a:bodyPr/>
        <a:lstStyle/>
        <a:p>
          <a:endParaRPr lang="en-US"/>
        </a:p>
      </dgm:t>
    </dgm:pt>
    <dgm:pt modelId="{D8D8378E-566D-EB4D-A2E3-3F8FBAA04B0F}">
      <dgm:prSet phldrT="[Text]"/>
      <dgm:spPr/>
      <dgm:t>
        <a:bodyPr/>
        <a:lstStyle/>
        <a:p>
          <a:r>
            <a:rPr lang="en-US" dirty="0" smtClean="0"/>
            <a:t>Chair of T&amp;L</a:t>
          </a:r>
          <a:endParaRPr lang="en-US" dirty="0"/>
        </a:p>
      </dgm:t>
    </dgm:pt>
    <dgm:pt modelId="{9D0E70C2-38C3-454C-813F-B7BD0996A5B6}" type="parTrans" cxnId="{AF7C80B8-C327-3B4C-842F-5B406F6B7021}">
      <dgm:prSet/>
      <dgm:spPr/>
      <dgm:t>
        <a:bodyPr/>
        <a:lstStyle/>
        <a:p>
          <a:endParaRPr lang="en-US"/>
        </a:p>
      </dgm:t>
    </dgm:pt>
    <dgm:pt modelId="{E8852B33-CA93-A94C-8FCD-D2F8E9A53DCE}" type="sibTrans" cxnId="{AF7C80B8-C327-3B4C-842F-5B406F6B7021}">
      <dgm:prSet/>
      <dgm:spPr/>
      <dgm:t>
        <a:bodyPr/>
        <a:lstStyle/>
        <a:p>
          <a:endParaRPr lang="en-US"/>
        </a:p>
      </dgm:t>
    </dgm:pt>
    <dgm:pt modelId="{BD5D1A09-8303-384E-9769-8669147A00A2}">
      <dgm:prSet phldrT="[Text]"/>
      <dgm:spPr/>
      <dgm:t>
        <a:bodyPr/>
        <a:lstStyle/>
        <a:p>
          <a:r>
            <a:rPr lang="en-US" dirty="0" smtClean="0"/>
            <a:t>Teaching Track Promotion</a:t>
          </a:r>
          <a:endParaRPr lang="en-US" dirty="0"/>
        </a:p>
      </dgm:t>
    </dgm:pt>
    <dgm:pt modelId="{E9CE0771-110E-8544-BBB4-5F95495F3701}" type="parTrans" cxnId="{2D2A236A-80DE-6F4B-8895-9B6E9511EACC}">
      <dgm:prSet/>
      <dgm:spPr/>
      <dgm:t>
        <a:bodyPr/>
        <a:lstStyle/>
        <a:p>
          <a:endParaRPr lang="en-US"/>
        </a:p>
      </dgm:t>
    </dgm:pt>
    <dgm:pt modelId="{CFEFB02D-7E49-C244-8C9C-97B0244B8171}" type="sibTrans" cxnId="{2D2A236A-80DE-6F4B-8895-9B6E9511EACC}">
      <dgm:prSet/>
      <dgm:spPr/>
      <dgm:t>
        <a:bodyPr/>
        <a:lstStyle/>
        <a:p>
          <a:endParaRPr lang="en-US"/>
        </a:p>
      </dgm:t>
    </dgm:pt>
    <dgm:pt modelId="{553AC838-C016-FF4F-A49C-193F43BA6B82}">
      <dgm:prSet phldrT="[Text]"/>
      <dgm:spPr/>
      <dgm:t>
        <a:bodyPr/>
        <a:lstStyle/>
        <a:p>
          <a:r>
            <a:rPr lang="en-US" dirty="0" smtClean="0"/>
            <a:t>Promotion process that </a:t>
          </a:r>
          <a:r>
            <a:rPr lang="en-US" dirty="0" err="1" smtClean="0"/>
            <a:t>recognise</a:t>
          </a:r>
          <a:r>
            <a:rPr lang="en-US" dirty="0" smtClean="0"/>
            <a:t> T&amp;L</a:t>
          </a:r>
          <a:endParaRPr lang="en-US" dirty="0"/>
        </a:p>
      </dgm:t>
    </dgm:pt>
    <dgm:pt modelId="{5BB4B08E-58DD-D244-8EA7-77CD0628016B}" type="parTrans" cxnId="{BDE4936D-E01D-E248-84AB-07615C45C91E}">
      <dgm:prSet/>
      <dgm:spPr/>
    </dgm:pt>
    <dgm:pt modelId="{97288D7C-CDE3-C948-8CBC-8B54941497B9}" type="sibTrans" cxnId="{BDE4936D-E01D-E248-84AB-07615C45C91E}">
      <dgm:prSet/>
      <dgm:spPr/>
    </dgm:pt>
    <dgm:pt modelId="{0B44F7DE-DAAB-5141-9424-C86D21EB5FEB}" type="pres">
      <dgm:prSet presAssocID="{7AFE26CF-82C9-6446-BB6C-27FF9396C1F7}" presName="Name0" presStyleCnt="0">
        <dgm:presLayoutVars>
          <dgm:dir/>
          <dgm:animLvl val="lvl"/>
          <dgm:resizeHandles val="exact"/>
        </dgm:presLayoutVars>
      </dgm:prSet>
      <dgm:spPr/>
      <dgm:t>
        <a:bodyPr/>
        <a:lstStyle/>
        <a:p>
          <a:endParaRPr lang="en-US"/>
        </a:p>
      </dgm:t>
    </dgm:pt>
    <dgm:pt modelId="{5A24219C-675D-784E-B5F3-A4B0DBE92FB5}" type="pres">
      <dgm:prSet presAssocID="{B436694F-EB88-134C-8E74-E6818A0B97A8}" presName="linNode" presStyleCnt="0"/>
      <dgm:spPr/>
    </dgm:pt>
    <dgm:pt modelId="{B43C76B0-8C8D-394E-AC5F-959061E114BF}" type="pres">
      <dgm:prSet presAssocID="{B436694F-EB88-134C-8E74-E6818A0B97A8}" presName="parentText" presStyleLbl="node1" presStyleIdx="0" presStyleCnt="2" custScaleX="96296">
        <dgm:presLayoutVars>
          <dgm:chMax val="1"/>
          <dgm:bulletEnabled val="1"/>
        </dgm:presLayoutVars>
      </dgm:prSet>
      <dgm:spPr/>
      <dgm:t>
        <a:bodyPr/>
        <a:lstStyle/>
        <a:p>
          <a:endParaRPr lang="en-US"/>
        </a:p>
      </dgm:t>
    </dgm:pt>
    <dgm:pt modelId="{6EB90DEA-96BD-8D4C-930E-EA4D4F91C019}" type="pres">
      <dgm:prSet presAssocID="{B436694F-EB88-134C-8E74-E6818A0B97A8}" presName="descendantText" presStyleLbl="alignAccFollowNode1" presStyleIdx="0" presStyleCnt="2">
        <dgm:presLayoutVars>
          <dgm:bulletEnabled val="1"/>
        </dgm:presLayoutVars>
      </dgm:prSet>
      <dgm:spPr/>
      <dgm:t>
        <a:bodyPr/>
        <a:lstStyle/>
        <a:p>
          <a:endParaRPr lang="en-US"/>
        </a:p>
      </dgm:t>
    </dgm:pt>
    <dgm:pt modelId="{EDDE64D8-AC8C-D54A-990D-F6124A42FB2A}" type="pres">
      <dgm:prSet presAssocID="{E712CFA9-1600-7347-9C2B-9C0FFA098423}" presName="sp" presStyleCnt="0"/>
      <dgm:spPr/>
    </dgm:pt>
    <dgm:pt modelId="{C49CEA05-4EAD-A443-AAD5-EC649C469E53}" type="pres">
      <dgm:prSet presAssocID="{F84D93FB-9222-1348-BC51-0467B17149BE}" presName="linNode" presStyleCnt="0"/>
      <dgm:spPr/>
    </dgm:pt>
    <dgm:pt modelId="{5595CBF2-6221-8C41-B37C-53CBDE4B5BEF}" type="pres">
      <dgm:prSet presAssocID="{F84D93FB-9222-1348-BC51-0467B17149BE}" presName="parentText" presStyleLbl="node1" presStyleIdx="1" presStyleCnt="2" custScaleX="98148" custLinFactNeighborY="748">
        <dgm:presLayoutVars>
          <dgm:chMax val="1"/>
          <dgm:bulletEnabled val="1"/>
        </dgm:presLayoutVars>
      </dgm:prSet>
      <dgm:spPr/>
      <dgm:t>
        <a:bodyPr/>
        <a:lstStyle/>
        <a:p>
          <a:endParaRPr lang="en-US"/>
        </a:p>
      </dgm:t>
    </dgm:pt>
    <dgm:pt modelId="{A0D0BBD1-45BC-7E49-B520-6E7CBEA41DB8}" type="pres">
      <dgm:prSet presAssocID="{F84D93FB-9222-1348-BC51-0467B17149BE}" presName="descendantText" presStyleLbl="alignAccFollowNode1" presStyleIdx="1" presStyleCnt="2">
        <dgm:presLayoutVars>
          <dgm:bulletEnabled val="1"/>
        </dgm:presLayoutVars>
      </dgm:prSet>
      <dgm:spPr/>
      <dgm:t>
        <a:bodyPr/>
        <a:lstStyle/>
        <a:p>
          <a:endParaRPr lang="en-US"/>
        </a:p>
      </dgm:t>
    </dgm:pt>
  </dgm:ptLst>
  <dgm:cxnLst>
    <dgm:cxn modelId="{B6A79BD3-451C-0245-A43C-6BAE0B0FBA3D}" type="presOf" srcId="{F84D93FB-9222-1348-BC51-0467B17149BE}" destId="{5595CBF2-6221-8C41-B37C-53CBDE4B5BEF}" srcOrd="0" destOrd="0" presId="urn:microsoft.com/office/officeart/2005/8/layout/vList5"/>
    <dgm:cxn modelId="{AE69D378-ED72-E440-ADC9-FC898191BA9B}" srcId="{7AFE26CF-82C9-6446-BB6C-27FF9396C1F7}" destId="{B436694F-EB88-134C-8E74-E6818A0B97A8}" srcOrd="0" destOrd="0" parTransId="{D38E868D-D20F-AA4F-96AB-E1CCC6B35A89}" sibTransId="{E712CFA9-1600-7347-9C2B-9C0FFA098423}"/>
    <dgm:cxn modelId="{BDE4936D-E01D-E248-84AB-07615C45C91E}" srcId="{B436694F-EB88-134C-8E74-E6818A0B97A8}" destId="{553AC838-C016-FF4F-A49C-193F43BA6B82}" srcOrd="1" destOrd="0" parTransId="{5BB4B08E-58DD-D244-8EA7-77CD0628016B}" sibTransId="{97288D7C-CDE3-C948-8CBC-8B54941497B9}"/>
    <dgm:cxn modelId="{FF12760B-3ABF-5949-ACBA-731CA83F3BA9}" type="presOf" srcId="{38832FFA-5179-6343-B281-4D8FE2B37108}" destId="{6EB90DEA-96BD-8D4C-930E-EA4D4F91C019}" srcOrd="0" destOrd="0" presId="urn:microsoft.com/office/officeart/2005/8/layout/vList5"/>
    <dgm:cxn modelId="{F13C33B6-F394-B541-B015-519110E9ED96}" type="presOf" srcId="{BD5D1A09-8303-384E-9769-8669147A00A2}" destId="{A0D0BBD1-45BC-7E49-B520-6E7CBEA41DB8}" srcOrd="0" destOrd="1" presId="urn:microsoft.com/office/officeart/2005/8/layout/vList5"/>
    <dgm:cxn modelId="{FCABEAA7-5FE9-8C43-A276-35A961A1ECA6}" type="presOf" srcId="{553AC838-C016-FF4F-A49C-193F43BA6B82}" destId="{6EB90DEA-96BD-8D4C-930E-EA4D4F91C019}" srcOrd="0" destOrd="1" presId="urn:microsoft.com/office/officeart/2005/8/layout/vList5"/>
    <dgm:cxn modelId="{F4B644D2-9864-CB43-9614-8DBA8161E756}" srcId="{7AFE26CF-82C9-6446-BB6C-27FF9396C1F7}" destId="{F84D93FB-9222-1348-BC51-0467B17149BE}" srcOrd="1" destOrd="0" parTransId="{99699B98-BB2D-DF4E-B759-8B8F24EAAC01}" sibTransId="{769E57E5-357B-1145-8A9F-CA9BD22D823D}"/>
    <dgm:cxn modelId="{8AC9A0E7-E18C-FC45-810D-6970442D5953}" srcId="{B436694F-EB88-134C-8E74-E6818A0B97A8}" destId="{38832FFA-5179-6343-B281-4D8FE2B37108}" srcOrd="0" destOrd="0" parTransId="{2580401E-F533-7E47-9046-6A482A53F8E6}" sibTransId="{20B46FAF-4BF1-484B-A1E6-68CDBE81EE24}"/>
    <dgm:cxn modelId="{2D2A236A-80DE-6F4B-8895-9B6E9511EACC}" srcId="{F84D93FB-9222-1348-BC51-0467B17149BE}" destId="{BD5D1A09-8303-384E-9769-8669147A00A2}" srcOrd="1" destOrd="0" parTransId="{E9CE0771-110E-8544-BBB4-5F95495F3701}" sibTransId="{CFEFB02D-7E49-C244-8C9C-97B0244B8171}"/>
    <dgm:cxn modelId="{AF7C80B8-C327-3B4C-842F-5B406F6B7021}" srcId="{F84D93FB-9222-1348-BC51-0467B17149BE}" destId="{D8D8378E-566D-EB4D-A2E3-3F8FBAA04B0F}" srcOrd="0" destOrd="0" parTransId="{9D0E70C2-38C3-454C-813F-B7BD0996A5B6}" sibTransId="{E8852B33-CA93-A94C-8FCD-D2F8E9A53DCE}"/>
    <dgm:cxn modelId="{D521F27D-0D5F-E74A-9005-FA874894901C}" type="presOf" srcId="{7AFE26CF-82C9-6446-BB6C-27FF9396C1F7}" destId="{0B44F7DE-DAAB-5141-9424-C86D21EB5FEB}" srcOrd="0" destOrd="0" presId="urn:microsoft.com/office/officeart/2005/8/layout/vList5"/>
    <dgm:cxn modelId="{1FEB0862-6D0E-E244-8EB2-20489C615D32}" type="presOf" srcId="{B436694F-EB88-134C-8E74-E6818A0B97A8}" destId="{B43C76B0-8C8D-394E-AC5F-959061E114BF}" srcOrd="0" destOrd="0" presId="urn:microsoft.com/office/officeart/2005/8/layout/vList5"/>
    <dgm:cxn modelId="{2EE18E6D-7667-624D-A923-DC07B2D9DCBF}" type="presOf" srcId="{D8D8378E-566D-EB4D-A2E3-3F8FBAA04B0F}" destId="{A0D0BBD1-45BC-7E49-B520-6E7CBEA41DB8}" srcOrd="0" destOrd="0" presId="urn:microsoft.com/office/officeart/2005/8/layout/vList5"/>
    <dgm:cxn modelId="{214370EE-5FB2-4447-9CFB-6EF7FA759FBF}" type="presParOf" srcId="{0B44F7DE-DAAB-5141-9424-C86D21EB5FEB}" destId="{5A24219C-675D-784E-B5F3-A4B0DBE92FB5}" srcOrd="0" destOrd="0" presId="urn:microsoft.com/office/officeart/2005/8/layout/vList5"/>
    <dgm:cxn modelId="{D73F2FC2-BBAD-A64B-8BD2-0EA9562CCB13}" type="presParOf" srcId="{5A24219C-675D-784E-B5F3-A4B0DBE92FB5}" destId="{B43C76B0-8C8D-394E-AC5F-959061E114BF}" srcOrd="0" destOrd="0" presId="urn:microsoft.com/office/officeart/2005/8/layout/vList5"/>
    <dgm:cxn modelId="{971C6E7B-9058-F241-A35D-B09BCADA9364}" type="presParOf" srcId="{5A24219C-675D-784E-B5F3-A4B0DBE92FB5}" destId="{6EB90DEA-96BD-8D4C-930E-EA4D4F91C019}" srcOrd="1" destOrd="0" presId="urn:microsoft.com/office/officeart/2005/8/layout/vList5"/>
    <dgm:cxn modelId="{07473BD6-B436-E548-AF8A-95582EA09402}" type="presParOf" srcId="{0B44F7DE-DAAB-5141-9424-C86D21EB5FEB}" destId="{EDDE64D8-AC8C-D54A-990D-F6124A42FB2A}" srcOrd="1" destOrd="0" presId="urn:microsoft.com/office/officeart/2005/8/layout/vList5"/>
    <dgm:cxn modelId="{AAE76F18-A120-174B-8B60-3F8500507877}" type="presParOf" srcId="{0B44F7DE-DAAB-5141-9424-C86D21EB5FEB}" destId="{C49CEA05-4EAD-A443-AAD5-EC649C469E53}" srcOrd="2" destOrd="0" presId="urn:microsoft.com/office/officeart/2005/8/layout/vList5"/>
    <dgm:cxn modelId="{4DE88C7D-05B5-B342-89A0-620AB7FF9338}" type="presParOf" srcId="{C49CEA05-4EAD-A443-AAD5-EC649C469E53}" destId="{5595CBF2-6221-8C41-B37C-53CBDE4B5BEF}" srcOrd="0" destOrd="0" presId="urn:microsoft.com/office/officeart/2005/8/layout/vList5"/>
    <dgm:cxn modelId="{56BE1786-C040-5F4D-A05B-2DA1CA419599}" type="presParOf" srcId="{C49CEA05-4EAD-A443-AAD5-EC649C469E53}" destId="{A0D0BBD1-45BC-7E49-B520-6E7CBEA41DB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9386134-F193-A046-8A0D-E52C0E6FA900}"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C242D04A-FCE0-2043-919D-C534F3BC0A6D}">
      <dgm:prSet phldrT="[Text]" custT="1"/>
      <dgm:spPr/>
      <dgm:t>
        <a:bodyPr/>
        <a:lstStyle/>
        <a:p>
          <a:r>
            <a:rPr lang="en-US" sz="2800" dirty="0" smtClean="0">
              <a:solidFill>
                <a:schemeClr val="tx2">
                  <a:lumMod val="50000"/>
                </a:schemeClr>
              </a:solidFill>
            </a:rPr>
            <a:t>Teaching feature prominently in core university policies (described in different ways – policies; strategies, plans)</a:t>
          </a:r>
        </a:p>
      </dgm:t>
    </dgm:pt>
    <dgm:pt modelId="{39871C04-96A3-F549-A696-E8B48F99BC94}" type="parTrans" cxnId="{8961745D-15FA-224A-8035-4E76DB77A819}">
      <dgm:prSet/>
      <dgm:spPr/>
      <dgm:t>
        <a:bodyPr/>
        <a:lstStyle/>
        <a:p>
          <a:endParaRPr lang="en-US"/>
        </a:p>
      </dgm:t>
    </dgm:pt>
    <dgm:pt modelId="{B56D54AD-D456-3C4B-9FE5-74DEAA49C6A8}" type="sibTrans" cxnId="{8961745D-15FA-224A-8035-4E76DB77A819}">
      <dgm:prSet/>
      <dgm:spPr/>
      <dgm:t>
        <a:bodyPr/>
        <a:lstStyle/>
        <a:p>
          <a:endParaRPr lang="en-US"/>
        </a:p>
      </dgm:t>
    </dgm:pt>
    <dgm:pt modelId="{BECEF698-530B-6348-A773-469C0C6C8E14}">
      <dgm:prSet phldrT="[Text]" custT="1"/>
      <dgm:spPr/>
      <dgm:t>
        <a:bodyPr/>
        <a:lstStyle/>
        <a:p>
          <a:r>
            <a:rPr lang="en-US" sz="2800" dirty="0" smtClean="0">
              <a:solidFill>
                <a:schemeClr val="bg1"/>
              </a:solidFill>
            </a:rPr>
            <a:t>Universities ought to have strategic documents outlining PD </a:t>
          </a:r>
          <a:r>
            <a:rPr lang="en-US" sz="2800" dirty="0" err="1" smtClean="0">
              <a:solidFill>
                <a:schemeClr val="bg1"/>
              </a:solidFill>
            </a:rPr>
            <a:t>w.r.t</a:t>
          </a:r>
          <a:r>
            <a:rPr lang="en-US" sz="2800" dirty="0" smtClean="0">
              <a:solidFill>
                <a:schemeClr val="bg1"/>
              </a:solidFill>
            </a:rPr>
            <a:t> teaching role</a:t>
          </a:r>
          <a:endParaRPr lang="en-US" sz="2800" dirty="0">
            <a:solidFill>
              <a:schemeClr val="bg1"/>
            </a:solidFill>
          </a:endParaRPr>
        </a:p>
      </dgm:t>
    </dgm:pt>
    <dgm:pt modelId="{0433F958-770D-884B-8EA5-E4B38852AEEB}" type="parTrans" cxnId="{55462BC0-D61A-4440-80BE-9C5179CBB964}">
      <dgm:prSet/>
      <dgm:spPr/>
      <dgm:t>
        <a:bodyPr/>
        <a:lstStyle/>
        <a:p>
          <a:endParaRPr lang="en-US"/>
        </a:p>
      </dgm:t>
    </dgm:pt>
    <dgm:pt modelId="{30DF3CCF-A839-A74B-BEC6-B52118D99B4C}" type="sibTrans" cxnId="{55462BC0-D61A-4440-80BE-9C5179CBB964}">
      <dgm:prSet/>
      <dgm:spPr/>
      <dgm:t>
        <a:bodyPr/>
        <a:lstStyle/>
        <a:p>
          <a:endParaRPr lang="en-US"/>
        </a:p>
      </dgm:t>
    </dgm:pt>
    <dgm:pt modelId="{46727EE0-C2EA-294B-9F03-D168C9F2C78C}">
      <dgm:prSet phldrT="[Text]" custT="1"/>
      <dgm:spPr/>
      <dgm:t>
        <a:bodyPr/>
        <a:lstStyle/>
        <a:p>
          <a:r>
            <a:rPr lang="en-US" sz="2800" dirty="0" smtClean="0">
              <a:solidFill>
                <a:schemeClr val="tx1"/>
              </a:solidFill>
            </a:rPr>
            <a:t>Key concepts to capture essence of teaching and learning (‘learning to be’ @UJ, ‘</a:t>
          </a:r>
          <a:r>
            <a:rPr lang="en-US" sz="2800" dirty="0" err="1" smtClean="0">
              <a:solidFill>
                <a:schemeClr val="tx1"/>
              </a:solidFill>
            </a:rPr>
            <a:t>humanising</a:t>
          </a:r>
          <a:r>
            <a:rPr lang="en-US" sz="2800" dirty="0" smtClean="0">
              <a:solidFill>
                <a:schemeClr val="tx1"/>
              </a:solidFill>
            </a:rPr>
            <a:t> pedagogy at NMU)</a:t>
          </a:r>
          <a:endParaRPr lang="en-US" sz="2800" dirty="0">
            <a:solidFill>
              <a:schemeClr val="tx1"/>
            </a:solidFill>
          </a:endParaRPr>
        </a:p>
      </dgm:t>
    </dgm:pt>
    <dgm:pt modelId="{35F0CD54-5689-E845-A732-A5CD2CB0285E}" type="parTrans" cxnId="{0D82BEC0-359D-8D41-A32A-D22B802A7606}">
      <dgm:prSet/>
      <dgm:spPr/>
      <dgm:t>
        <a:bodyPr/>
        <a:lstStyle/>
        <a:p>
          <a:endParaRPr lang="en-US"/>
        </a:p>
      </dgm:t>
    </dgm:pt>
    <dgm:pt modelId="{E76C6613-EA7A-A94E-B80D-D2BC38B81E51}" type="sibTrans" cxnId="{0D82BEC0-359D-8D41-A32A-D22B802A7606}">
      <dgm:prSet/>
      <dgm:spPr/>
      <dgm:t>
        <a:bodyPr/>
        <a:lstStyle/>
        <a:p>
          <a:endParaRPr lang="en-US"/>
        </a:p>
      </dgm:t>
    </dgm:pt>
    <dgm:pt modelId="{4656B09E-3439-D54C-B933-AECF462A2C5E}" type="pres">
      <dgm:prSet presAssocID="{C9386134-F193-A046-8A0D-E52C0E6FA900}" presName="linear" presStyleCnt="0">
        <dgm:presLayoutVars>
          <dgm:animLvl val="lvl"/>
          <dgm:resizeHandles val="exact"/>
        </dgm:presLayoutVars>
      </dgm:prSet>
      <dgm:spPr/>
      <dgm:t>
        <a:bodyPr/>
        <a:lstStyle/>
        <a:p>
          <a:endParaRPr lang="en-US"/>
        </a:p>
      </dgm:t>
    </dgm:pt>
    <dgm:pt modelId="{45487C78-C675-F849-BB76-75C21B63A1B4}" type="pres">
      <dgm:prSet presAssocID="{C242D04A-FCE0-2043-919D-C534F3BC0A6D}" presName="parentText" presStyleLbl="node1" presStyleIdx="0" presStyleCnt="3">
        <dgm:presLayoutVars>
          <dgm:chMax val="0"/>
          <dgm:bulletEnabled val="1"/>
        </dgm:presLayoutVars>
      </dgm:prSet>
      <dgm:spPr/>
      <dgm:t>
        <a:bodyPr/>
        <a:lstStyle/>
        <a:p>
          <a:endParaRPr lang="en-US"/>
        </a:p>
      </dgm:t>
    </dgm:pt>
    <dgm:pt modelId="{AE73ECA4-EA2A-E040-97CD-7D1F20CFAC82}" type="pres">
      <dgm:prSet presAssocID="{B56D54AD-D456-3C4B-9FE5-74DEAA49C6A8}" presName="spacer" presStyleCnt="0"/>
      <dgm:spPr/>
    </dgm:pt>
    <dgm:pt modelId="{DD85BE69-76BD-3D49-A4CB-3C61347FC5DC}" type="pres">
      <dgm:prSet presAssocID="{BECEF698-530B-6348-A773-469C0C6C8E14}" presName="parentText" presStyleLbl="node1" presStyleIdx="1" presStyleCnt="3" custLinFactNeighborY="32665">
        <dgm:presLayoutVars>
          <dgm:chMax val="0"/>
          <dgm:bulletEnabled val="1"/>
        </dgm:presLayoutVars>
      </dgm:prSet>
      <dgm:spPr/>
      <dgm:t>
        <a:bodyPr/>
        <a:lstStyle/>
        <a:p>
          <a:endParaRPr lang="en-US"/>
        </a:p>
      </dgm:t>
    </dgm:pt>
    <dgm:pt modelId="{9D265D98-4B6D-904F-AE03-8EDFED5F1548}" type="pres">
      <dgm:prSet presAssocID="{30DF3CCF-A839-A74B-BEC6-B52118D99B4C}" presName="spacer" presStyleCnt="0"/>
      <dgm:spPr/>
    </dgm:pt>
    <dgm:pt modelId="{E6171DBD-7CEF-B149-A8E1-F0F093E77B68}" type="pres">
      <dgm:prSet presAssocID="{46727EE0-C2EA-294B-9F03-D168C9F2C78C}" presName="parentText" presStyleLbl="node1" presStyleIdx="2" presStyleCnt="3">
        <dgm:presLayoutVars>
          <dgm:chMax val="0"/>
          <dgm:bulletEnabled val="1"/>
        </dgm:presLayoutVars>
      </dgm:prSet>
      <dgm:spPr/>
      <dgm:t>
        <a:bodyPr/>
        <a:lstStyle/>
        <a:p>
          <a:endParaRPr lang="en-US"/>
        </a:p>
      </dgm:t>
    </dgm:pt>
  </dgm:ptLst>
  <dgm:cxnLst>
    <dgm:cxn modelId="{11DB59E6-4B43-B94F-8096-AF33B07817C9}" type="presOf" srcId="{46727EE0-C2EA-294B-9F03-D168C9F2C78C}" destId="{E6171DBD-7CEF-B149-A8E1-F0F093E77B68}" srcOrd="0" destOrd="0" presId="urn:microsoft.com/office/officeart/2005/8/layout/vList2"/>
    <dgm:cxn modelId="{55462BC0-D61A-4440-80BE-9C5179CBB964}" srcId="{C9386134-F193-A046-8A0D-E52C0E6FA900}" destId="{BECEF698-530B-6348-A773-469C0C6C8E14}" srcOrd="1" destOrd="0" parTransId="{0433F958-770D-884B-8EA5-E4B38852AEEB}" sibTransId="{30DF3CCF-A839-A74B-BEC6-B52118D99B4C}"/>
    <dgm:cxn modelId="{8961745D-15FA-224A-8035-4E76DB77A819}" srcId="{C9386134-F193-A046-8A0D-E52C0E6FA900}" destId="{C242D04A-FCE0-2043-919D-C534F3BC0A6D}" srcOrd="0" destOrd="0" parTransId="{39871C04-96A3-F549-A696-E8B48F99BC94}" sibTransId="{B56D54AD-D456-3C4B-9FE5-74DEAA49C6A8}"/>
    <dgm:cxn modelId="{451DDB6E-B0FE-564B-AE67-D26236D29F0A}" type="presOf" srcId="{C9386134-F193-A046-8A0D-E52C0E6FA900}" destId="{4656B09E-3439-D54C-B933-AECF462A2C5E}" srcOrd="0" destOrd="0" presId="urn:microsoft.com/office/officeart/2005/8/layout/vList2"/>
    <dgm:cxn modelId="{494E6FED-ACDA-7D43-ACDD-3A8543FC38C7}" type="presOf" srcId="{BECEF698-530B-6348-A773-469C0C6C8E14}" destId="{DD85BE69-76BD-3D49-A4CB-3C61347FC5DC}" srcOrd="0" destOrd="0" presId="urn:microsoft.com/office/officeart/2005/8/layout/vList2"/>
    <dgm:cxn modelId="{0B774771-C158-C747-A750-4BD8470A0D36}" type="presOf" srcId="{C242D04A-FCE0-2043-919D-C534F3BC0A6D}" destId="{45487C78-C675-F849-BB76-75C21B63A1B4}" srcOrd="0" destOrd="0" presId="urn:microsoft.com/office/officeart/2005/8/layout/vList2"/>
    <dgm:cxn modelId="{0D82BEC0-359D-8D41-A32A-D22B802A7606}" srcId="{C9386134-F193-A046-8A0D-E52C0E6FA900}" destId="{46727EE0-C2EA-294B-9F03-D168C9F2C78C}" srcOrd="2" destOrd="0" parTransId="{35F0CD54-5689-E845-A732-A5CD2CB0285E}" sibTransId="{E76C6613-EA7A-A94E-B80D-D2BC38B81E51}"/>
    <dgm:cxn modelId="{22411DF0-E0EC-F14C-8A99-57657841B9F5}" type="presParOf" srcId="{4656B09E-3439-D54C-B933-AECF462A2C5E}" destId="{45487C78-C675-F849-BB76-75C21B63A1B4}" srcOrd="0" destOrd="0" presId="urn:microsoft.com/office/officeart/2005/8/layout/vList2"/>
    <dgm:cxn modelId="{3902C96E-BFC8-CF4B-805B-07F7E584EBF3}" type="presParOf" srcId="{4656B09E-3439-D54C-B933-AECF462A2C5E}" destId="{AE73ECA4-EA2A-E040-97CD-7D1F20CFAC82}" srcOrd="1" destOrd="0" presId="urn:microsoft.com/office/officeart/2005/8/layout/vList2"/>
    <dgm:cxn modelId="{7BB44831-7F91-3246-AF63-1D86F5F7F8C9}" type="presParOf" srcId="{4656B09E-3439-D54C-B933-AECF462A2C5E}" destId="{DD85BE69-76BD-3D49-A4CB-3C61347FC5DC}" srcOrd="2" destOrd="0" presId="urn:microsoft.com/office/officeart/2005/8/layout/vList2"/>
    <dgm:cxn modelId="{F2FA66D7-DB4A-3F47-A194-399B7B80CCA8}" type="presParOf" srcId="{4656B09E-3439-D54C-B933-AECF462A2C5E}" destId="{9D265D98-4B6D-904F-AE03-8EDFED5F1548}" srcOrd="3" destOrd="0" presId="urn:microsoft.com/office/officeart/2005/8/layout/vList2"/>
    <dgm:cxn modelId="{6E869D3B-52DC-244B-A789-4918B60234AB}" type="presParOf" srcId="{4656B09E-3439-D54C-B933-AECF462A2C5E}" destId="{E6171DBD-7CEF-B149-A8E1-F0F093E77B6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FE26CF-82C9-6446-BB6C-27FF9396C1F7}" type="doc">
      <dgm:prSet loTypeId="urn:microsoft.com/office/officeart/2005/8/layout/vList5" loCatId="" qsTypeId="urn:microsoft.com/office/officeart/2005/8/quickstyle/simple4" qsCatId="simple" csTypeId="urn:microsoft.com/office/officeart/2005/8/colors/colorful4" csCatId="colorful" phldr="1"/>
      <dgm:spPr/>
      <dgm:t>
        <a:bodyPr/>
        <a:lstStyle/>
        <a:p>
          <a:endParaRPr lang="en-US"/>
        </a:p>
      </dgm:t>
    </dgm:pt>
    <dgm:pt modelId="{B436694F-EB88-134C-8E74-E6818A0B97A8}">
      <dgm:prSet phldrT="[Text]" custT="1"/>
      <dgm:spPr/>
      <dgm:t>
        <a:bodyPr/>
        <a:lstStyle/>
        <a:p>
          <a:r>
            <a:rPr lang="en-US" sz="3200" dirty="0" smtClean="0"/>
            <a:t>Should have</a:t>
          </a:r>
          <a:endParaRPr lang="en-US" sz="3200" dirty="0"/>
        </a:p>
      </dgm:t>
    </dgm:pt>
    <dgm:pt modelId="{D38E868D-D20F-AA4F-96AB-E1CCC6B35A89}" type="parTrans" cxnId="{AE69D378-ED72-E440-ADC9-FC898191BA9B}">
      <dgm:prSet/>
      <dgm:spPr/>
      <dgm:t>
        <a:bodyPr/>
        <a:lstStyle/>
        <a:p>
          <a:endParaRPr lang="en-US"/>
        </a:p>
      </dgm:t>
    </dgm:pt>
    <dgm:pt modelId="{E712CFA9-1600-7347-9C2B-9C0FFA098423}" type="sibTrans" cxnId="{AE69D378-ED72-E440-ADC9-FC898191BA9B}">
      <dgm:prSet/>
      <dgm:spPr/>
      <dgm:t>
        <a:bodyPr/>
        <a:lstStyle/>
        <a:p>
          <a:endParaRPr lang="en-US"/>
        </a:p>
      </dgm:t>
    </dgm:pt>
    <dgm:pt modelId="{38832FFA-5179-6343-B281-4D8FE2B37108}">
      <dgm:prSet phldrT="[Text]" custT="1"/>
      <dgm:spPr/>
      <dgm:t>
        <a:bodyPr/>
        <a:lstStyle/>
        <a:p>
          <a:r>
            <a:rPr lang="en-US" sz="3600" dirty="0" smtClean="0"/>
            <a:t>Workload framework</a:t>
          </a:r>
          <a:endParaRPr lang="en-US" sz="3600" dirty="0"/>
        </a:p>
      </dgm:t>
    </dgm:pt>
    <dgm:pt modelId="{2580401E-F533-7E47-9046-6A482A53F8E6}" type="parTrans" cxnId="{8AC9A0E7-E18C-FC45-810D-6970442D5953}">
      <dgm:prSet/>
      <dgm:spPr/>
      <dgm:t>
        <a:bodyPr/>
        <a:lstStyle/>
        <a:p>
          <a:endParaRPr lang="en-US"/>
        </a:p>
      </dgm:t>
    </dgm:pt>
    <dgm:pt modelId="{20B46FAF-4BF1-484B-A1E6-68CDBE81EE24}" type="sibTrans" cxnId="{8AC9A0E7-E18C-FC45-810D-6970442D5953}">
      <dgm:prSet/>
      <dgm:spPr/>
      <dgm:t>
        <a:bodyPr/>
        <a:lstStyle/>
        <a:p>
          <a:endParaRPr lang="en-US"/>
        </a:p>
      </dgm:t>
    </dgm:pt>
    <dgm:pt modelId="{F84D93FB-9222-1348-BC51-0467B17149BE}">
      <dgm:prSet phldrT="[Text]" custT="1"/>
      <dgm:spPr/>
      <dgm:t>
        <a:bodyPr/>
        <a:lstStyle/>
        <a:p>
          <a:r>
            <a:rPr lang="en-US" sz="3200" dirty="0" smtClean="0"/>
            <a:t>Interesting</a:t>
          </a:r>
          <a:endParaRPr lang="en-US" sz="3200" dirty="0"/>
        </a:p>
      </dgm:t>
    </dgm:pt>
    <dgm:pt modelId="{99699B98-BB2D-DF4E-B759-8B8F24EAAC01}" type="parTrans" cxnId="{F4B644D2-9864-CB43-9614-8DBA8161E756}">
      <dgm:prSet/>
      <dgm:spPr/>
      <dgm:t>
        <a:bodyPr/>
        <a:lstStyle/>
        <a:p>
          <a:endParaRPr lang="en-US"/>
        </a:p>
      </dgm:t>
    </dgm:pt>
    <dgm:pt modelId="{769E57E5-357B-1145-8A9F-CA9BD22D823D}" type="sibTrans" cxnId="{F4B644D2-9864-CB43-9614-8DBA8161E756}">
      <dgm:prSet/>
      <dgm:spPr/>
      <dgm:t>
        <a:bodyPr/>
        <a:lstStyle/>
        <a:p>
          <a:endParaRPr lang="en-US"/>
        </a:p>
      </dgm:t>
    </dgm:pt>
    <dgm:pt modelId="{D8D8378E-566D-EB4D-A2E3-3F8FBAA04B0F}">
      <dgm:prSet phldrT="[Text]" custT="1"/>
      <dgm:spPr/>
      <dgm:t>
        <a:bodyPr/>
        <a:lstStyle/>
        <a:p>
          <a:r>
            <a:rPr lang="en-US" sz="3600" dirty="0" smtClean="0"/>
            <a:t>Inclusion of 6 major roles</a:t>
          </a:r>
          <a:endParaRPr lang="en-US" sz="3600" dirty="0"/>
        </a:p>
      </dgm:t>
    </dgm:pt>
    <dgm:pt modelId="{9D0E70C2-38C3-454C-813F-B7BD0996A5B6}" type="parTrans" cxnId="{AF7C80B8-C327-3B4C-842F-5B406F6B7021}">
      <dgm:prSet/>
      <dgm:spPr/>
      <dgm:t>
        <a:bodyPr/>
        <a:lstStyle/>
        <a:p>
          <a:endParaRPr lang="en-US"/>
        </a:p>
      </dgm:t>
    </dgm:pt>
    <dgm:pt modelId="{E8852B33-CA93-A94C-8FCD-D2F8E9A53DCE}" type="sibTrans" cxnId="{AF7C80B8-C327-3B4C-842F-5B406F6B7021}">
      <dgm:prSet/>
      <dgm:spPr/>
      <dgm:t>
        <a:bodyPr/>
        <a:lstStyle/>
        <a:p>
          <a:endParaRPr lang="en-US"/>
        </a:p>
      </dgm:t>
    </dgm:pt>
    <dgm:pt modelId="{0B44F7DE-DAAB-5141-9424-C86D21EB5FEB}" type="pres">
      <dgm:prSet presAssocID="{7AFE26CF-82C9-6446-BB6C-27FF9396C1F7}" presName="Name0" presStyleCnt="0">
        <dgm:presLayoutVars>
          <dgm:dir/>
          <dgm:animLvl val="lvl"/>
          <dgm:resizeHandles val="exact"/>
        </dgm:presLayoutVars>
      </dgm:prSet>
      <dgm:spPr/>
      <dgm:t>
        <a:bodyPr/>
        <a:lstStyle/>
        <a:p>
          <a:endParaRPr lang="en-US"/>
        </a:p>
      </dgm:t>
    </dgm:pt>
    <dgm:pt modelId="{5A24219C-675D-784E-B5F3-A4B0DBE92FB5}" type="pres">
      <dgm:prSet presAssocID="{B436694F-EB88-134C-8E74-E6818A0B97A8}" presName="linNode" presStyleCnt="0"/>
      <dgm:spPr/>
    </dgm:pt>
    <dgm:pt modelId="{B43C76B0-8C8D-394E-AC5F-959061E114BF}" type="pres">
      <dgm:prSet presAssocID="{B436694F-EB88-134C-8E74-E6818A0B97A8}" presName="parentText" presStyleLbl="node1" presStyleIdx="0" presStyleCnt="2" custScaleX="96296">
        <dgm:presLayoutVars>
          <dgm:chMax val="1"/>
          <dgm:bulletEnabled val="1"/>
        </dgm:presLayoutVars>
      </dgm:prSet>
      <dgm:spPr/>
      <dgm:t>
        <a:bodyPr/>
        <a:lstStyle/>
        <a:p>
          <a:endParaRPr lang="en-US"/>
        </a:p>
      </dgm:t>
    </dgm:pt>
    <dgm:pt modelId="{6EB90DEA-96BD-8D4C-930E-EA4D4F91C019}" type="pres">
      <dgm:prSet presAssocID="{B436694F-EB88-134C-8E74-E6818A0B97A8}" presName="descendantText" presStyleLbl="alignAccFollowNode1" presStyleIdx="0" presStyleCnt="2">
        <dgm:presLayoutVars>
          <dgm:bulletEnabled val="1"/>
        </dgm:presLayoutVars>
      </dgm:prSet>
      <dgm:spPr/>
      <dgm:t>
        <a:bodyPr/>
        <a:lstStyle/>
        <a:p>
          <a:endParaRPr lang="en-US"/>
        </a:p>
      </dgm:t>
    </dgm:pt>
    <dgm:pt modelId="{EDDE64D8-AC8C-D54A-990D-F6124A42FB2A}" type="pres">
      <dgm:prSet presAssocID="{E712CFA9-1600-7347-9C2B-9C0FFA098423}" presName="sp" presStyleCnt="0"/>
      <dgm:spPr/>
    </dgm:pt>
    <dgm:pt modelId="{C49CEA05-4EAD-A443-AAD5-EC649C469E53}" type="pres">
      <dgm:prSet presAssocID="{F84D93FB-9222-1348-BC51-0467B17149BE}" presName="linNode" presStyleCnt="0"/>
      <dgm:spPr/>
    </dgm:pt>
    <dgm:pt modelId="{5595CBF2-6221-8C41-B37C-53CBDE4B5BEF}" type="pres">
      <dgm:prSet presAssocID="{F84D93FB-9222-1348-BC51-0467B17149BE}" presName="parentText" presStyleLbl="node1" presStyleIdx="1" presStyleCnt="2" custScaleX="98148" custLinFactNeighborY="748">
        <dgm:presLayoutVars>
          <dgm:chMax val="1"/>
          <dgm:bulletEnabled val="1"/>
        </dgm:presLayoutVars>
      </dgm:prSet>
      <dgm:spPr/>
      <dgm:t>
        <a:bodyPr/>
        <a:lstStyle/>
        <a:p>
          <a:endParaRPr lang="en-US"/>
        </a:p>
      </dgm:t>
    </dgm:pt>
    <dgm:pt modelId="{A0D0BBD1-45BC-7E49-B520-6E7CBEA41DB8}" type="pres">
      <dgm:prSet presAssocID="{F84D93FB-9222-1348-BC51-0467B17149BE}" presName="descendantText" presStyleLbl="alignAccFollowNode1" presStyleIdx="1" presStyleCnt="2">
        <dgm:presLayoutVars>
          <dgm:bulletEnabled val="1"/>
        </dgm:presLayoutVars>
      </dgm:prSet>
      <dgm:spPr/>
      <dgm:t>
        <a:bodyPr/>
        <a:lstStyle/>
        <a:p>
          <a:endParaRPr lang="en-US"/>
        </a:p>
      </dgm:t>
    </dgm:pt>
  </dgm:ptLst>
  <dgm:cxnLst>
    <dgm:cxn modelId="{179DBC48-24AA-9747-A037-020039F3CCB2}" type="presOf" srcId="{F84D93FB-9222-1348-BC51-0467B17149BE}" destId="{5595CBF2-6221-8C41-B37C-53CBDE4B5BEF}" srcOrd="0" destOrd="0" presId="urn:microsoft.com/office/officeart/2005/8/layout/vList5"/>
    <dgm:cxn modelId="{F4B644D2-9864-CB43-9614-8DBA8161E756}" srcId="{7AFE26CF-82C9-6446-BB6C-27FF9396C1F7}" destId="{F84D93FB-9222-1348-BC51-0467B17149BE}" srcOrd="1" destOrd="0" parTransId="{99699B98-BB2D-DF4E-B759-8B8F24EAAC01}" sibTransId="{769E57E5-357B-1145-8A9F-CA9BD22D823D}"/>
    <dgm:cxn modelId="{AF7C80B8-C327-3B4C-842F-5B406F6B7021}" srcId="{F84D93FB-9222-1348-BC51-0467B17149BE}" destId="{D8D8378E-566D-EB4D-A2E3-3F8FBAA04B0F}" srcOrd="0" destOrd="0" parTransId="{9D0E70C2-38C3-454C-813F-B7BD0996A5B6}" sibTransId="{E8852B33-CA93-A94C-8FCD-D2F8E9A53DCE}"/>
    <dgm:cxn modelId="{AE69D378-ED72-E440-ADC9-FC898191BA9B}" srcId="{7AFE26CF-82C9-6446-BB6C-27FF9396C1F7}" destId="{B436694F-EB88-134C-8E74-E6818A0B97A8}" srcOrd="0" destOrd="0" parTransId="{D38E868D-D20F-AA4F-96AB-E1CCC6B35A89}" sibTransId="{E712CFA9-1600-7347-9C2B-9C0FFA098423}"/>
    <dgm:cxn modelId="{8F6B6F60-8B36-8547-996A-8F91A1320331}" type="presOf" srcId="{B436694F-EB88-134C-8E74-E6818A0B97A8}" destId="{B43C76B0-8C8D-394E-AC5F-959061E114BF}" srcOrd="0" destOrd="0" presId="urn:microsoft.com/office/officeart/2005/8/layout/vList5"/>
    <dgm:cxn modelId="{527C49FD-C9D7-1943-ABAA-C64C5FEF1D32}" type="presOf" srcId="{7AFE26CF-82C9-6446-BB6C-27FF9396C1F7}" destId="{0B44F7DE-DAAB-5141-9424-C86D21EB5FEB}" srcOrd="0" destOrd="0" presId="urn:microsoft.com/office/officeart/2005/8/layout/vList5"/>
    <dgm:cxn modelId="{520D4384-0715-F141-BBD4-FC1ECA5E3A25}" type="presOf" srcId="{38832FFA-5179-6343-B281-4D8FE2B37108}" destId="{6EB90DEA-96BD-8D4C-930E-EA4D4F91C019}" srcOrd="0" destOrd="0" presId="urn:microsoft.com/office/officeart/2005/8/layout/vList5"/>
    <dgm:cxn modelId="{8AC9A0E7-E18C-FC45-810D-6970442D5953}" srcId="{B436694F-EB88-134C-8E74-E6818A0B97A8}" destId="{38832FFA-5179-6343-B281-4D8FE2B37108}" srcOrd="0" destOrd="0" parTransId="{2580401E-F533-7E47-9046-6A482A53F8E6}" sibTransId="{20B46FAF-4BF1-484B-A1E6-68CDBE81EE24}"/>
    <dgm:cxn modelId="{B4532ED1-0CCA-AD42-90C9-E3A40241C98B}" type="presOf" srcId="{D8D8378E-566D-EB4D-A2E3-3F8FBAA04B0F}" destId="{A0D0BBD1-45BC-7E49-B520-6E7CBEA41DB8}" srcOrd="0" destOrd="0" presId="urn:microsoft.com/office/officeart/2005/8/layout/vList5"/>
    <dgm:cxn modelId="{B582F27A-995F-CB40-8CB5-1735BBE90F08}" type="presParOf" srcId="{0B44F7DE-DAAB-5141-9424-C86D21EB5FEB}" destId="{5A24219C-675D-784E-B5F3-A4B0DBE92FB5}" srcOrd="0" destOrd="0" presId="urn:microsoft.com/office/officeart/2005/8/layout/vList5"/>
    <dgm:cxn modelId="{3A7A24A3-FA15-1B4F-9729-64EE1FF814D0}" type="presParOf" srcId="{5A24219C-675D-784E-B5F3-A4B0DBE92FB5}" destId="{B43C76B0-8C8D-394E-AC5F-959061E114BF}" srcOrd="0" destOrd="0" presId="urn:microsoft.com/office/officeart/2005/8/layout/vList5"/>
    <dgm:cxn modelId="{74CC5982-81DA-4540-8B48-73C49F564FFD}" type="presParOf" srcId="{5A24219C-675D-784E-B5F3-A4B0DBE92FB5}" destId="{6EB90DEA-96BD-8D4C-930E-EA4D4F91C019}" srcOrd="1" destOrd="0" presId="urn:microsoft.com/office/officeart/2005/8/layout/vList5"/>
    <dgm:cxn modelId="{87CFB51E-D679-2D4C-9B22-D77D19E62D25}" type="presParOf" srcId="{0B44F7DE-DAAB-5141-9424-C86D21EB5FEB}" destId="{EDDE64D8-AC8C-D54A-990D-F6124A42FB2A}" srcOrd="1" destOrd="0" presId="urn:microsoft.com/office/officeart/2005/8/layout/vList5"/>
    <dgm:cxn modelId="{066B7A3E-16D7-D040-8A20-6DAFE2A08368}" type="presParOf" srcId="{0B44F7DE-DAAB-5141-9424-C86D21EB5FEB}" destId="{C49CEA05-4EAD-A443-AAD5-EC649C469E53}" srcOrd="2" destOrd="0" presId="urn:microsoft.com/office/officeart/2005/8/layout/vList5"/>
    <dgm:cxn modelId="{CABD1DC5-A07F-C642-99B0-9EC4DE9710A1}" type="presParOf" srcId="{C49CEA05-4EAD-A443-AAD5-EC649C469E53}" destId="{5595CBF2-6221-8C41-B37C-53CBDE4B5BEF}" srcOrd="0" destOrd="0" presId="urn:microsoft.com/office/officeart/2005/8/layout/vList5"/>
    <dgm:cxn modelId="{957CD10E-4F48-944F-AB53-2CE2B8337299}" type="presParOf" srcId="{C49CEA05-4EAD-A443-AAD5-EC649C469E53}" destId="{A0D0BBD1-45BC-7E49-B520-6E7CBEA41DB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AFE26CF-82C9-6446-BB6C-27FF9396C1F7}" type="doc">
      <dgm:prSet loTypeId="urn:microsoft.com/office/officeart/2005/8/layout/vList5" loCatId="" qsTypeId="urn:microsoft.com/office/officeart/2005/8/quickstyle/simple4" qsCatId="simple" csTypeId="urn:microsoft.com/office/officeart/2005/8/colors/colorful4" csCatId="colorful" phldr="1"/>
      <dgm:spPr/>
      <dgm:t>
        <a:bodyPr/>
        <a:lstStyle/>
        <a:p>
          <a:endParaRPr lang="en-US"/>
        </a:p>
      </dgm:t>
    </dgm:pt>
    <dgm:pt modelId="{B436694F-EB88-134C-8E74-E6818A0B97A8}">
      <dgm:prSet phldrT="[Text]" custT="1"/>
      <dgm:spPr/>
      <dgm:t>
        <a:bodyPr/>
        <a:lstStyle/>
        <a:p>
          <a:pPr algn="l"/>
          <a:r>
            <a:rPr lang="en-US" sz="3200" dirty="0" smtClean="0"/>
            <a:t>Should have central &amp; faculty-based entities</a:t>
          </a:r>
          <a:endParaRPr lang="en-US" sz="3200" dirty="0"/>
        </a:p>
      </dgm:t>
    </dgm:pt>
    <dgm:pt modelId="{D38E868D-D20F-AA4F-96AB-E1CCC6B35A89}" type="parTrans" cxnId="{AE69D378-ED72-E440-ADC9-FC898191BA9B}">
      <dgm:prSet/>
      <dgm:spPr/>
      <dgm:t>
        <a:bodyPr/>
        <a:lstStyle/>
        <a:p>
          <a:endParaRPr lang="en-US"/>
        </a:p>
      </dgm:t>
    </dgm:pt>
    <dgm:pt modelId="{E712CFA9-1600-7347-9C2B-9C0FFA098423}" type="sibTrans" cxnId="{AE69D378-ED72-E440-ADC9-FC898191BA9B}">
      <dgm:prSet/>
      <dgm:spPr/>
      <dgm:t>
        <a:bodyPr/>
        <a:lstStyle/>
        <a:p>
          <a:endParaRPr lang="en-US"/>
        </a:p>
      </dgm:t>
    </dgm:pt>
    <dgm:pt modelId="{38832FFA-5179-6343-B281-4D8FE2B37108}">
      <dgm:prSet phldrT="[Text]" custT="1"/>
      <dgm:spPr/>
      <dgm:t>
        <a:bodyPr/>
        <a:lstStyle/>
        <a:p>
          <a:r>
            <a:rPr lang="en-US" sz="2400" dirty="0" smtClean="0"/>
            <a:t>Central T&amp;L Centre/Unit</a:t>
          </a:r>
          <a:endParaRPr lang="en-US" sz="2400" dirty="0"/>
        </a:p>
      </dgm:t>
    </dgm:pt>
    <dgm:pt modelId="{2580401E-F533-7E47-9046-6A482A53F8E6}" type="parTrans" cxnId="{8AC9A0E7-E18C-FC45-810D-6970442D5953}">
      <dgm:prSet/>
      <dgm:spPr/>
      <dgm:t>
        <a:bodyPr/>
        <a:lstStyle/>
        <a:p>
          <a:endParaRPr lang="en-US"/>
        </a:p>
      </dgm:t>
    </dgm:pt>
    <dgm:pt modelId="{20B46FAF-4BF1-484B-A1E6-68CDBE81EE24}" type="sibTrans" cxnId="{8AC9A0E7-E18C-FC45-810D-6970442D5953}">
      <dgm:prSet/>
      <dgm:spPr/>
      <dgm:t>
        <a:bodyPr/>
        <a:lstStyle/>
        <a:p>
          <a:endParaRPr lang="en-US"/>
        </a:p>
      </dgm:t>
    </dgm:pt>
    <dgm:pt modelId="{F84D93FB-9222-1348-BC51-0467B17149BE}">
      <dgm:prSet phldrT="[Text]" custT="1"/>
      <dgm:spPr/>
      <dgm:t>
        <a:bodyPr/>
        <a:lstStyle/>
        <a:p>
          <a:r>
            <a:rPr lang="en-US" sz="3200" dirty="0" smtClean="0"/>
            <a:t>Should</a:t>
          </a:r>
          <a:r>
            <a:rPr lang="en-US" sz="3200" baseline="0" dirty="0" smtClean="0"/>
            <a:t> have</a:t>
          </a:r>
          <a:endParaRPr lang="en-US" sz="3200" dirty="0"/>
        </a:p>
      </dgm:t>
    </dgm:pt>
    <dgm:pt modelId="{99699B98-BB2D-DF4E-B759-8B8F24EAAC01}" type="parTrans" cxnId="{F4B644D2-9864-CB43-9614-8DBA8161E756}">
      <dgm:prSet/>
      <dgm:spPr/>
      <dgm:t>
        <a:bodyPr/>
        <a:lstStyle/>
        <a:p>
          <a:endParaRPr lang="en-US"/>
        </a:p>
      </dgm:t>
    </dgm:pt>
    <dgm:pt modelId="{769E57E5-357B-1145-8A9F-CA9BD22D823D}" type="sibTrans" cxnId="{F4B644D2-9864-CB43-9614-8DBA8161E756}">
      <dgm:prSet/>
      <dgm:spPr/>
      <dgm:t>
        <a:bodyPr/>
        <a:lstStyle/>
        <a:p>
          <a:endParaRPr lang="en-US"/>
        </a:p>
      </dgm:t>
    </dgm:pt>
    <dgm:pt modelId="{D8D8378E-566D-EB4D-A2E3-3F8FBAA04B0F}">
      <dgm:prSet phldrT="[Text]" custT="1"/>
      <dgm:spPr/>
      <dgm:t>
        <a:bodyPr/>
        <a:lstStyle/>
        <a:p>
          <a:r>
            <a:rPr lang="en-US" sz="2400" dirty="0" smtClean="0"/>
            <a:t>Academic</a:t>
          </a:r>
          <a:r>
            <a:rPr lang="en-US" sz="2400" baseline="0" dirty="0" smtClean="0"/>
            <a:t> Development staff with academic status</a:t>
          </a:r>
          <a:endParaRPr lang="en-US" sz="2400" dirty="0"/>
        </a:p>
      </dgm:t>
    </dgm:pt>
    <dgm:pt modelId="{9D0E70C2-38C3-454C-813F-B7BD0996A5B6}" type="parTrans" cxnId="{AF7C80B8-C327-3B4C-842F-5B406F6B7021}">
      <dgm:prSet/>
      <dgm:spPr/>
      <dgm:t>
        <a:bodyPr/>
        <a:lstStyle/>
        <a:p>
          <a:endParaRPr lang="en-US"/>
        </a:p>
      </dgm:t>
    </dgm:pt>
    <dgm:pt modelId="{E8852B33-CA93-A94C-8FCD-D2F8E9A53DCE}" type="sibTrans" cxnId="{AF7C80B8-C327-3B4C-842F-5B406F6B7021}">
      <dgm:prSet/>
      <dgm:spPr/>
      <dgm:t>
        <a:bodyPr/>
        <a:lstStyle/>
        <a:p>
          <a:endParaRPr lang="en-US"/>
        </a:p>
      </dgm:t>
    </dgm:pt>
    <dgm:pt modelId="{CE7758EB-030C-F042-B62C-46CD115171F3}">
      <dgm:prSet phldrT="[Text]" custT="1"/>
      <dgm:spPr/>
      <dgm:t>
        <a:bodyPr/>
        <a:lstStyle/>
        <a:p>
          <a:r>
            <a:rPr lang="en-US" sz="2400" dirty="0" smtClean="0"/>
            <a:t>Senate T&amp;L Committee</a:t>
          </a:r>
          <a:endParaRPr lang="en-US" sz="2400" dirty="0"/>
        </a:p>
      </dgm:t>
    </dgm:pt>
    <dgm:pt modelId="{1E786718-132E-024E-B087-6BE8D3A77615}" type="parTrans" cxnId="{73684388-AC82-1F4E-B27A-92155B3C6490}">
      <dgm:prSet/>
      <dgm:spPr/>
    </dgm:pt>
    <dgm:pt modelId="{5ADFDB98-B2ED-7345-99D7-68C9B56D4A67}" type="sibTrans" cxnId="{73684388-AC82-1F4E-B27A-92155B3C6490}">
      <dgm:prSet/>
      <dgm:spPr/>
    </dgm:pt>
    <dgm:pt modelId="{9681B99E-BB93-9C48-974D-8F67669DBECF}">
      <dgm:prSet phldrT="[Text]" custT="1"/>
      <dgm:spPr/>
      <dgm:t>
        <a:bodyPr/>
        <a:lstStyle/>
        <a:p>
          <a:r>
            <a:rPr lang="en-US" sz="2400" dirty="0" smtClean="0"/>
            <a:t>Faculty-based structure (Individuals </a:t>
          </a:r>
          <a:r>
            <a:rPr lang="en-US" sz="2400" dirty="0" err="1" smtClean="0"/>
            <a:t>resp</a:t>
          </a:r>
          <a:r>
            <a:rPr lang="en-US" sz="2400" dirty="0" smtClean="0"/>
            <a:t> for T&amp;L or full T&amp;L Centre)</a:t>
          </a:r>
          <a:endParaRPr lang="en-US" sz="2400" dirty="0"/>
        </a:p>
      </dgm:t>
    </dgm:pt>
    <dgm:pt modelId="{9A2BD6DA-6B58-1C48-818D-0E5FDF4432F7}" type="parTrans" cxnId="{8E77E76F-185A-494D-85BE-62B7DE97CB22}">
      <dgm:prSet/>
      <dgm:spPr/>
    </dgm:pt>
    <dgm:pt modelId="{522DCD94-BC94-0949-AAE0-ABF4FFE7E913}" type="sibTrans" cxnId="{8E77E76F-185A-494D-85BE-62B7DE97CB22}">
      <dgm:prSet/>
      <dgm:spPr/>
    </dgm:pt>
    <dgm:pt modelId="{4950D85A-BD64-1F4B-A82E-8C49119000BA}">
      <dgm:prSet phldrT="[Text]" custT="1"/>
      <dgm:spPr/>
      <dgm:t>
        <a:bodyPr/>
        <a:lstStyle/>
        <a:p>
          <a:endParaRPr lang="en-US" sz="2400" dirty="0"/>
        </a:p>
      </dgm:t>
    </dgm:pt>
    <dgm:pt modelId="{DAC21B6D-3EB2-3944-B13C-42F8C909914A}" type="parTrans" cxnId="{726AC5DB-7FC6-FF41-B23F-47482812BD78}">
      <dgm:prSet/>
      <dgm:spPr/>
    </dgm:pt>
    <dgm:pt modelId="{EEB34D6D-276D-AF43-95D6-85AFFFD733DD}" type="sibTrans" cxnId="{726AC5DB-7FC6-FF41-B23F-47482812BD78}">
      <dgm:prSet/>
      <dgm:spPr/>
    </dgm:pt>
    <dgm:pt modelId="{7911AC43-42EA-1442-BDC0-34965F75800F}">
      <dgm:prSet phldrT="[Text]" custT="1"/>
      <dgm:spPr/>
      <dgm:t>
        <a:bodyPr/>
        <a:lstStyle/>
        <a:p>
          <a:r>
            <a:rPr lang="en-US" sz="2400" dirty="0" err="1" smtClean="0"/>
            <a:t>Fac</a:t>
          </a:r>
          <a:r>
            <a:rPr lang="en-US" sz="2400" dirty="0" smtClean="0"/>
            <a:t> T&amp;L Committee</a:t>
          </a:r>
          <a:endParaRPr lang="en-US" sz="2400" dirty="0"/>
        </a:p>
      </dgm:t>
    </dgm:pt>
    <dgm:pt modelId="{CE085834-82C9-4741-8EDA-73379D97F606}" type="parTrans" cxnId="{1FACE19A-91BC-CF41-83BA-6A5D52FFC2AA}">
      <dgm:prSet/>
      <dgm:spPr/>
    </dgm:pt>
    <dgm:pt modelId="{896F5B71-E210-6742-B168-97DC3D53BB99}" type="sibTrans" cxnId="{1FACE19A-91BC-CF41-83BA-6A5D52FFC2AA}">
      <dgm:prSet/>
      <dgm:spPr/>
    </dgm:pt>
    <dgm:pt modelId="{6C6F44D8-EAAD-F44F-8C95-C7A5E3958CBF}">
      <dgm:prSet phldrT="[Text]" custT="1"/>
      <dgm:spPr/>
      <dgm:t>
        <a:bodyPr/>
        <a:lstStyle/>
        <a:p>
          <a:r>
            <a:rPr lang="en-US" sz="2400" dirty="0" smtClean="0"/>
            <a:t>Deputy Dean T&amp;L</a:t>
          </a:r>
          <a:endParaRPr lang="en-US" sz="2400" dirty="0"/>
        </a:p>
      </dgm:t>
    </dgm:pt>
    <dgm:pt modelId="{02751BFE-BCB2-3C4C-94B1-F9988D97BFFD}" type="parTrans" cxnId="{6B99136D-57F4-164D-A1F1-40636A8C45F5}">
      <dgm:prSet/>
      <dgm:spPr/>
    </dgm:pt>
    <dgm:pt modelId="{71BC1839-6FDE-7B41-93FC-1FA02CCB1374}" type="sibTrans" cxnId="{6B99136D-57F4-164D-A1F1-40636A8C45F5}">
      <dgm:prSet/>
      <dgm:spPr/>
    </dgm:pt>
    <dgm:pt modelId="{0B44F7DE-DAAB-5141-9424-C86D21EB5FEB}" type="pres">
      <dgm:prSet presAssocID="{7AFE26CF-82C9-6446-BB6C-27FF9396C1F7}" presName="Name0" presStyleCnt="0">
        <dgm:presLayoutVars>
          <dgm:dir/>
          <dgm:animLvl val="lvl"/>
          <dgm:resizeHandles val="exact"/>
        </dgm:presLayoutVars>
      </dgm:prSet>
      <dgm:spPr/>
      <dgm:t>
        <a:bodyPr/>
        <a:lstStyle/>
        <a:p>
          <a:endParaRPr lang="en-US"/>
        </a:p>
      </dgm:t>
    </dgm:pt>
    <dgm:pt modelId="{5A24219C-675D-784E-B5F3-A4B0DBE92FB5}" type="pres">
      <dgm:prSet presAssocID="{B436694F-EB88-134C-8E74-E6818A0B97A8}" presName="linNode" presStyleCnt="0"/>
      <dgm:spPr/>
    </dgm:pt>
    <dgm:pt modelId="{B43C76B0-8C8D-394E-AC5F-959061E114BF}" type="pres">
      <dgm:prSet presAssocID="{B436694F-EB88-134C-8E74-E6818A0B97A8}" presName="parentText" presStyleLbl="node1" presStyleIdx="0" presStyleCnt="2" custScaleX="105981" custScaleY="143470">
        <dgm:presLayoutVars>
          <dgm:chMax val="1"/>
          <dgm:bulletEnabled val="1"/>
        </dgm:presLayoutVars>
      </dgm:prSet>
      <dgm:spPr/>
      <dgm:t>
        <a:bodyPr/>
        <a:lstStyle/>
        <a:p>
          <a:endParaRPr lang="en-US"/>
        </a:p>
      </dgm:t>
    </dgm:pt>
    <dgm:pt modelId="{6EB90DEA-96BD-8D4C-930E-EA4D4F91C019}" type="pres">
      <dgm:prSet presAssocID="{B436694F-EB88-134C-8E74-E6818A0B97A8}" presName="descendantText" presStyleLbl="alignAccFollowNode1" presStyleIdx="0" presStyleCnt="2" custScaleY="178414">
        <dgm:presLayoutVars>
          <dgm:bulletEnabled val="1"/>
        </dgm:presLayoutVars>
      </dgm:prSet>
      <dgm:spPr/>
      <dgm:t>
        <a:bodyPr/>
        <a:lstStyle/>
        <a:p>
          <a:endParaRPr lang="en-US"/>
        </a:p>
      </dgm:t>
    </dgm:pt>
    <dgm:pt modelId="{EDDE64D8-AC8C-D54A-990D-F6124A42FB2A}" type="pres">
      <dgm:prSet presAssocID="{E712CFA9-1600-7347-9C2B-9C0FFA098423}" presName="sp" presStyleCnt="0"/>
      <dgm:spPr/>
    </dgm:pt>
    <dgm:pt modelId="{C49CEA05-4EAD-A443-AAD5-EC649C469E53}" type="pres">
      <dgm:prSet presAssocID="{F84D93FB-9222-1348-BC51-0467B17149BE}" presName="linNode" presStyleCnt="0"/>
      <dgm:spPr/>
    </dgm:pt>
    <dgm:pt modelId="{5595CBF2-6221-8C41-B37C-53CBDE4B5BEF}" type="pres">
      <dgm:prSet presAssocID="{F84D93FB-9222-1348-BC51-0467B17149BE}" presName="parentText" presStyleLbl="node1" presStyleIdx="1" presStyleCnt="2" custScaleX="98148" custLinFactNeighborY="748">
        <dgm:presLayoutVars>
          <dgm:chMax val="1"/>
          <dgm:bulletEnabled val="1"/>
        </dgm:presLayoutVars>
      </dgm:prSet>
      <dgm:spPr/>
      <dgm:t>
        <a:bodyPr/>
        <a:lstStyle/>
        <a:p>
          <a:endParaRPr lang="en-US"/>
        </a:p>
      </dgm:t>
    </dgm:pt>
    <dgm:pt modelId="{A0D0BBD1-45BC-7E49-B520-6E7CBEA41DB8}" type="pres">
      <dgm:prSet presAssocID="{F84D93FB-9222-1348-BC51-0467B17149BE}" presName="descendantText" presStyleLbl="alignAccFollowNode1" presStyleIdx="1" presStyleCnt="2">
        <dgm:presLayoutVars>
          <dgm:bulletEnabled val="1"/>
        </dgm:presLayoutVars>
      </dgm:prSet>
      <dgm:spPr/>
      <dgm:t>
        <a:bodyPr/>
        <a:lstStyle/>
        <a:p>
          <a:endParaRPr lang="en-US"/>
        </a:p>
      </dgm:t>
    </dgm:pt>
  </dgm:ptLst>
  <dgm:cxnLst>
    <dgm:cxn modelId="{122610C4-2E2B-4840-BEDD-63AC1FA4BD50}" type="presOf" srcId="{38832FFA-5179-6343-B281-4D8FE2B37108}" destId="{6EB90DEA-96BD-8D4C-930E-EA4D4F91C019}" srcOrd="0" destOrd="0" presId="urn:microsoft.com/office/officeart/2005/8/layout/vList5"/>
    <dgm:cxn modelId="{00643206-D562-5845-8324-3C40ABA9CF07}" type="presOf" srcId="{7AFE26CF-82C9-6446-BB6C-27FF9396C1F7}" destId="{0B44F7DE-DAAB-5141-9424-C86D21EB5FEB}" srcOrd="0" destOrd="0" presId="urn:microsoft.com/office/officeart/2005/8/layout/vList5"/>
    <dgm:cxn modelId="{984E341D-5592-E347-96B7-B4FF263E03DD}" type="presOf" srcId="{D8D8378E-566D-EB4D-A2E3-3F8FBAA04B0F}" destId="{A0D0BBD1-45BC-7E49-B520-6E7CBEA41DB8}" srcOrd="0" destOrd="0" presId="urn:microsoft.com/office/officeart/2005/8/layout/vList5"/>
    <dgm:cxn modelId="{F4B644D2-9864-CB43-9614-8DBA8161E756}" srcId="{7AFE26CF-82C9-6446-BB6C-27FF9396C1F7}" destId="{F84D93FB-9222-1348-BC51-0467B17149BE}" srcOrd="1" destOrd="0" parTransId="{99699B98-BB2D-DF4E-B759-8B8F24EAAC01}" sibTransId="{769E57E5-357B-1145-8A9F-CA9BD22D823D}"/>
    <dgm:cxn modelId="{AF7C80B8-C327-3B4C-842F-5B406F6B7021}" srcId="{F84D93FB-9222-1348-BC51-0467B17149BE}" destId="{D8D8378E-566D-EB4D-A2E3-3F8FBAA04B0F}" srcOrd="0" destOrd="0" parTransId="{9D0E70C2-38C3-454C-813F-B7BD0996A5B6}" sibTransId="{E8852B33-CA93-A94C-8FCD-D2F8E9A53DCE}"/>
    <dgm:cxn modelId="{73684388-AC82-1F4E-B27A-92155B3C6490}" srcId="{B436694F-EB88-134C-8E74-E6818A0B97A8}" destId="{CE7758EB-030C-F042-B62C-46CD115171F3}" srcOrd="1" destOrd="0" parTransId="{1E786718-132E-024E-B087-6BE8D3A77615}" sibTransId="{5ADFDB98-B2ED-7345-99D7-68C9B56D4A67}"/>
    <dgm:cxn modelId="{7CCB1F29-14BB-6F45-8A3F-E11BAE55D7EF}" type="presOf" srcId="{F84D93FB-9222-1348-BC51-0467B17149BE}" destId="{5595CBF2-6221-8C41-B37C-53CBDE4B5BEF}" srcOrd="0" destOrd="0" presId="urn:microsoft.com/office/officeart/2005/8/layout/vList5"/>
    <dgm:cxn modelId="{1FACE19A-91BC-CF41-83BA-6A5D52FFC2AA}" srcId="{B436694F-EB88-134C-8E74-E6818A0B97A8}" destId="{7911AC43-42EA-1442-BDC0-34965F75800F}" srcOrd="3" destOrd="0" parTransId="{CE085834-82C9-4741-8EDA-73379D97F606}" sibTransId="{896F5B71-E210-6742-B168-97DC3D53BB99}"/>
    <dgm:cxn modelId="{AE69D378-ED72-E440-ADC9-FC898191BA9B}" srcId="{7AFE26CF-82C9-6446-BB6C-27FF9396C1F7}" destId="{B436694F-EB88-134C-8E74-E6818A0B97A8}" srcOrd="0" destOrd="0" parTransId="{D38E868D-D20F-AA4F-96AB-E1CCC6B35A89}" sibTransId="{E712CFA9-1600-7347-9C2B-9C0FFA098423}"/>
    <dgm:cxn modelId="{0D4A83B1-195A-AD47-84AE-79BE5A062B8B}" type="presOf" srcId="{7911AC43-42EA-1442-BDC0-34965F75800F}" destId="{6EB90DEA-96BD-8D4C-930E-EA4D4F91C019}" srcOrd="0" destOrd="3" presId="urn:microsoft.com/office/officeart/2005/8/layout/vList5"/>
    <dgm:cxn modelId="{8E77E76F-185A-494D-85BE-62B7DE97CB22}" srcId="{B436694F-EB88-134C-8E74-E6818A0B97A8}" destId="{9681B99E-BB93-9C48-974D-8F67669DBECF}" srcOrd="2" destOrd="0" parTransId="{9A2BD6DA-6B58-1C48-818D-0E5FDF4432F7}" sibTransId="{522DCD94-BC94-0949-AAE0-ABF4FFE7E913}"/>
    <dgm:cxn modelId="{80F439B9-2C66-D645-B328-F7E712F6AEE4}" type="presOf" srcId="{CE7758EB-030C-F042-B62C-46CD115171F3}" destId="{6EB90DEA-96BD-8D4C-930E-EA4D4F91C019}" srcOrd="0" destOrd="1" presId="urn:microsoft.com/office/officeart/2005/8/layout/vList5"/>
    <dgm:cxn modelId="{DD7404D9-4A69-194A-A0B2-D8567D35338E}" type="presOf" srcId="{4950D85A-BD64-1F4B-A82E-8C49119000BA}" destId="{6EB90DEA-96BD-8D4C-930E-EA4D4F91C019}" srcOrd="0" destOrd="5" presId="urn:microsoft.com/office/officeart/2005/8/layout/vList5"/>
    <dgm:cxn modelId="{36736F02-E421-3749-B05D-4227679BDC5E}" type="presOf" srcId="{B436694F-EB88-134C-8E74-E6818A0B97A8}" destId="{B43C76B0-8C8D-394E-AC5F-959061E114BF}" srcOrd="0" destOrd="0" presId="urn:microsoft.com/office/officeart/2005/8/layout/vList5"/>
    <dgm:cxn modelId="{726AC5DB-7FC6-FF41-B23F-47482812BD78}" srcId="{B436694F-EB88-134C-8E74-E6818A0B97A8}" destId="{4950D85A-BD64-1F4B-A82E-8C49119000BA}" srcOrd="5" destOrd="0" parTransId="{DAC21B6D-3EB2-3944-B13C-42F8C909914A}" sibTransId="{EEB34D6D-276D-AF43-95D6-85AFFFD733DD}"/>
    <dgm:cxn modelId="{F4C3F5E7-206F-3447-BED9-2D7097C14F10}" type="presOf" srcId="{6C6F44D8-EAAD-F44F-8C95-C7A5E3958CBF}" destId="{6EB90DEA-96BD-8D4C-930E-EA4D4F91C019}" srcOrd="0" destOrd="4" presId="urn:microsoft.com/office/officeart/2005/8/layout/vList5"/>
    <dgm:cxn modelId="{5CFFB110-18B1-5844-80A3-327B1E5026F8}" type="presOf" srcId="{9681B99E-BB93-9C48-974D-8F67669DBECF}" destId="{6EB90DEA-96BD-8D4C-930E-EA4D4F91C019}" srcOrd="0" destOrd="2" presId="urn:microsoft.com/office/officeart/2005/8/layout/vList5"/>
    <dgm:cxn modelId="{8AC9A0E7-E18C-FC45-810D-6970442D5953}" srcId="{B436694F-EB88-134C-8E74-E6818A0B97A8}" destId="{38832FFA-5179-6343-B281-4D8FE2B37108}" srcOrd="0" destOrd="0" parTransId="{2580401E-F533-7E47-9046-6A482A53F8E6}" sibTransId="{20B46FAF-4BF1-484B-A1E6-68CDBE81EE24}"/>
    <dgm:cxn modelId="{6B99136D-57F4-164D-A1F1-40636A8C45F5}" srcId="{B436694F-EB88-134C-8E74-E6818A0B97A8}" destId="{6C6F44D8-EAAD-F44F-8C95-C7A5E3958CBF}" srcOrd="4" destOrd="0" parTransId="{02751BFE-BCB2-3C4C-94B1-F9988D97BFFD}" sibTransId="{71BC1839-6FDE-7B41-93FC-1FA02CCB1374}"/>
    <dgm:cxn modelId="{DA07AC11-6399-2942-B712-11D98B6F4B09}" type="presParOf" srcId="{0B44F7DE-DAAB-5141-9424-C86D21EB5FEB}" destId="{5A24219C-675D-784E-B5F3-A4B0DBE92FB5}" srcOrd="0" destOrd="0" presId="urn:microsoft.com/office/officeart/2005/8/layout/vList5"/>
    <dgm:cxn modelId="{674309A0-58B0-0347-97DD-8E07C7284EC9}" type="presParOf" srcId="{5A24219C-675D-784E-B5F3-A4B0DBE92FB5}" destId="{B43C76B0-8C8D-394E-AC5F-959061E114BF}" srcOrd="0" destOrd="0" presId="urn:microsoft.com/office/officeart/2005/8/layout/vList5"/>
    <dgm:cxn modelId="{13F3F7D1-63DF-1F4D-ABE7-D7C7E49EBFE3}" type="presParOf" srcId="{5A24219C-675D-784E-B5F3-A4B0DBE92FB5}" destId="{6EB90DEA-96BD-8D4C-930E-EA4D4F91C019}" srcOrd="1" destOrd="0" presId="urn:microsoft.com/office/officeart/2005/8/layout/vList5"/>
    <dgm:cxn modelId="{D429C2CA-1279-8643-8A48-46E3A44C3413}" type="presParOf" srcId="{0B44F7DE-DAAB-5141-9424-C86D21EB5FEB}" destId="{EDDE64D8-AC8C-D54A-990D-F6124A42FB2A}" srcOrd="1" destOrd="0" presId="urn:microsoft.com/office/officeart/2005/8/layout/vList5"/>
    <dgm:cxn modelId="{F3E64821-9A66-1A41-B602-C97ED7492A4B}" type="presParOf" srcId="{0B44F7DE-DAAB-5141-9424-C86D21EB5FEB}" destId="{C49CEA05-4EAD-A443-AAD5-EC649C469E53}" srcOrd="2" destOrd="0" presId="urn:microsoft.com/office/officeart/2005/8/layout/vList5"/>
    <dgm:cxn modelId="{A57B26C9-856E-5C41-B90B-3B5EAE5EDB85}" type="presParOf" srcId="{C49CEA05-4EAD-A443-AAD5-EC649C469E53}" destId="{5595CBF2-6221-8C41-B37C-53CBDE4B5BEF}" srcOrd="0" destOrd="0" presId="urn:microsoft.com/office/officeart/2005/8/layout/vList5"/>
    <dgm:cxn modelId="{BD9E00F3-7338-D042-8183-B6DDAE78C991}" type="presParOf" srcId="{C49CEA05-4EAD-A443-AAD5-EC649C469E53}" destId="{A0D0BBD1-45BC-7E49-B520-6E7CBEA41DB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D6E8C-7277-7044-88A6-5B31D05819AB}">
      <dsp:nvSpPr>
        <dsp:cNvPr id="0" name=""/>
        <dsp:cNvSpPr/>
      </dsp:nvSpPr>
      <dsp:spPr>
        <a:xfrm>
          <a:off x="985428" y="2331"/>
          <a:ext cx="2690068" cy="1614041"/>
        </a:xfrm>
        <a:prstGeom prst="rect">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Induction newly appointed academics *</a:t>
          </a:r>
          <a:endParaRPr lang="en-US" sz="2500" kern="1200" dirty="0">
            <a:solidFill>
              <a:srgbClr val="2F2B20"/>
            </a:solidFill>
          </a:endParaRPr>
        </a:p>
      </dsp:txBody>
      <dsp:txXfrm>
        <a:off x="985428" y="2331"/>
        <a:ext cx="2690068" cy="1614041"/>
      </dsp:txXfrm>
    </dsp:sp>
    <dsp:sp modelId="{F1DAB6AC-589A-E746-8EAC-755FE66461E1}">
      <dsp:nvSpPr>
        <dsp:cNvPr id="0" name=""/>
        <dsp:cNvSpPr/>
      </dsp:nvSpPr>
      <dsp:spPr>
        <a:xfrm>
          <a:off x="3944503" y="2331"/>
          <a:ext cx="2690068" cy="1614041"/>
        </a:xfrm>
        <a:prstGeom prst="rect">
          <a:avLst/>
        </a:prstGeom>
        <a:solidFill>
          <a:schemeClr val="accent3">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Opportunities to participate in formal courses in HE </a:t>
          </a:r>
          <a:endParaRPr lang="en-US" sz="2500" kern="1200" dirty="0">
            <a:solidFill>
              <a:srgbClr val="2F2B20"/>
            </a:solidFill>
          </a:endParaRPr>
        </a:p>
      </dsp:txBody>
      <dsp:txXfrm>
        <a:off x="3944503" y="2331"/>
        <a:ext cx="2690068" cy="1614041"/>
      </dsp:txXfrm>
    </dsp:sp>
    <dsp:sp modelId="{0085CE66-6C01-104A-B87C-2F71754997A9}">
      <dsp:nvSpPr>
        <dsp:cNvPr id="0" name=""/>
        <dsp:cNvSpPr/>
      </dsp:nvSpPr>
      <dsp:spPr>
        <a:xfrm>
          <a:off x="985428" y="1885379"/>
          <a:ext cx="2690068" cy="1614041"/>
        </a:xfrm>
        <a:prstGeom prst="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PD of part-time staff</a:t>
          </a:r>
          <a:endParaRPr lang="en-US" sz="2500" kern="1200" dirty="0">
            <a:solidFill>
              <a:srgbClr val="2F2B20"/>
            </a:solidFill>
          </a:endParaRPr>
        </a:p>
      </dsp:txBody>
      <dsp:txXfrm>
        <a:off x="985428" y="1885379"/>
        <a:ext cx="2690068" cy="1614041"/>
      </dsp:txXfrm>
    </dsp:sp>
    <dsp:sp modelId="{BC76E11F-E756-B644-AD8A-ADD96FE721FF}">
      <dsp:nvSpPr>
        <dsp:cNvPr id="0" name=""/>
        <dsp:cNvSpPr/>
      </dsp:nvSpPr>
      <dsp:spPr>
        <a:xfrm>
          <a:off x="3944503" y="1885379"/>
          <a:ext cx="2690068" cy="1614041"/>
        </a:xfrm>
        <a:prstGeom prst="rect">
          <a:avLst/>
        </a:prstGeom>
        <a:solidFill>
          <a:schemeClr val="accent5">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Mentoring –emerging and middle academics*</a:t>
          </a:r>
          <a:endParaRPr lang="en-US" sz="2500" kern="1200" dirty="0">
            <a:solidFill>
              <a:srgbClr val="2F2B20"/>
            </a:solidFill>
          </a:endParaRPr>
        </a:p>
      </dsp:txBody>
      <dsp:txXfrm>
        <a:off x="3944503" y="1885379"/>
        <a:ext cx="2690068" cy="1614041"/>
      </dsp:txXfrm>
    </dsp:sp>
    <dsp:sp modelId="{B00B42CE-7DCB-B04E-9784-61800424FC87}">
      <dsp:nvSpPr>
        <dsp:cNvPr id="0" name=""/>
        <dsp:cNvSpPr/>
      </dsp:nvSpPr>
      <dsp:spPr>
        <a:xfrm>
          <a:off x="985428" y="3770758"/>
          <a:ext cx="2690068" cy="1614041"/>
        </a:xfrm>
        <a:prstGeom prst="rect">
          <a:avLst/>
        </a:prstGeom>
        <a:solidFill>
          <a:schemeClr val="accent6">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Workshops and seminars</a:t>
          </a:r>
          <a:endParaRPr lang="en-US" sz="2500" kern="1200" dirty="0">
            <a:solidFill>
              <a:srgbClr val="2F2B20"/>
            </a:solidFill>
          </a:endParaRPr>
        </a:p>
      </dsp:txBody>
      <dsp:txXfrm>
        <a:off x="985428" y="3770758"/>
        <a:ext cx="2690068" cy="1614041"/>
      </dsp:txXfrm>
    </dsp:sp>
    <dsp:sp modelId="{35031866-B41C-4843-B02B-48C34BA2D96B}">
      <dsp:nvSpPr>
        <dsp:cNvPr id="0" name=""/>
        <dsp:cNvSpPr/>
      </dsp:nvSpPr>
      <dsp:spPr>
        <a:xfrm>
          <a:off x="3944503" y="3768427"/>
          <a:ext cx="2690068" cy="1614041"/>
        </a:xfrm>
        <a:prstGeom prst="rect">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Student feedback to inform PD</a:t>
          </a:r>
          <a:endParaRPr lang="en-US" sz="2500" kern="1200" dirty="0">
            <a:solidFill>
              <a:srgbClr val="2F2B20"/>
            </a:solidFill>
          </a:endParaRPr>
        </a:p>
      </dsp:txBody>
      <dsp:txXfrm>
        <a:off x="3944503" y="3768427"/>
        <a:ext cx="2690068" cy="16140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D998BB-C045-134C-9D20-F84983153B45}">
      <dsp:nvSpPr>
        <dsp:cNvPr id="0" name=""/>
        <dsp:cNvSpPr/>
      </dsp:nvSpPr>
      <dsp:spPr>
        <a:xfrm>
          <a:off x="2607468" y="2876163"/>
          <a:ext cx="2405062" cy="2405062"/>
        </a:xfrm>
        <a:prstGeom prst="ellipse">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solidFill>
                <a:srgbClr val="2F2B20"/>
              </a:solidFill>
            </a:rPr>
            <a:t>Induction </a:t>
          </a:r>
          <a:r>
            <a:rPr lang="en-US" sz="2500" kern="1200" dirty="0" err="1" smtClean="0">
              <a:solidFill>
                <a:srgbClr val="2F2B20"/>
              </a:solidFill>
            </a:rPr>
            <a:t>Programmes</a:t>
          </a:r>
          <a:endParaRPr lang="en-US" sz="2500" kern="1200" dirty="0">
            <a:solidFill>
              <a:srgbClr val="2F2B20"/>
            </a:solidFill>
          </a:endParaRPr>
        </a:p>
      </dsp:txBody>
      <dsp:txXfrm>
        <a:off x="2959681" y="3228376"/>
        <a:ext cx="1700636" cy="1700636"/>
      </dsp:txXfrm>
    </dsp:sp>
    <dsp:sp modelId="{EF8C2412-D2E1-5441-926E-E6F6160A50DF}">
      <dsp:nvSpPr>
        <dsp:cNvPr id="0" name=""/>
        <dsp:cNvSpPr/>
      </dsp:nvSpPr>
      <dsp:spPr>
        <a:xfrm rot="12900000">
          <a:off x="1051683" y="2453128"/>
          <a:ext cx="1852450" cy="685442"/>
        </a:xfrm>
        <a:prstGeom prst="leftArrow">
          <a:avLst>
            <a:gd name="adj1" fmla="val 60000"/>
            <a:gd name="adj2" fmla="val 50000"/>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2625E46A-4879-8E44-B6E9-4E1DFA47DF51}">
      <dsp:nvSpPr>
        <dsp:cNvPr id="0" name=""/>
        <dsp:cNvSpPr/>
      </dsp:nvSpPr>
      <dsp:spPr>
        <a:xfrm>
          <a:off x="76784" y="1350665"/>
          <a:ext cx="2284809" cy="1827847"/>
        </a:xfrm>
        <a:prstGeom prst="roundRect">
          <a:avLst>
            <a:gd name="adj" fmla="val 10000"/>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l" defTabSz="755650">
            <a:lnSpc>
              <a:spcPct val="90000"/>
            </a:lnSpc>
            <a:spcBef>
              <a:spcPct val="0"/>
            </a:spcBef>
            <a:spcAft>
              <a:spcPct val="35000"/>
            </a:spcAft>
          </a:pPr>
          <a:r>
            <a:rPr lang="en-US" sz="1700" kern="1200" dirty="0" smtClean="0">
              <a:solidFill>
                <a:srgbClr val="2F2B20"/>
              </a:solidFill>
            </a:rPr>
            <a:t>Different models – range from general induction - faculty specific induction - SLPs.  Some compulsory (NWU, UFS, DUT; TUT)</a:t>
          </a:r>
          <a:endParaRPr lang="en-US" sz="1700" kern="1200" dirty="0">
            <a:solidFill>
              <a:srgbClr val="2F2B20"/>
            </a:solidFill>
          </a:endParaRPr>
        </a:p>
      </dsp:txBody>
      <dsp:txXfrm>
        <a:off x="130320" y="1404201"/>
        <a:ext cx="2177737" cy="1720775"/>
      </dsp:txXfrm>
    </dsp:sp>
    <dsp:sp modelId="{5CF1070E-BFF0-464B-8A51-4355B5E6A60C}">
      <dsp:nvSpPr>
        <dsp:cNvPr id="0" name=""/>
        <dsp:cNvSpPr/>
      </dsp:nvSpPr>
      <dsp:spPr>
        <a:xfrm rot="16200000">
          <a:off x="2883774" y="1499401"/>
          <a:ext cx="1852450" cy="685442"/>
        </a:xfrm>
        <a:prstGeom prst="leftArrow">
          <a:avLst>
            <a:gd name="adj1" fmla="val 60000"/>
            <a:gd name="adj2" fmla="val 50000"/>
          </a:avLst>
        </a:prstGeom>
        <a:solidFill>
          <a:schemeClr val="accent3">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1DE2C8BD-8D35-0443-86A0-B4EF8D9027EE}">
      <dsp:nvSpPr>
        <dsp:cNvPr id="0" name=""/>
        <dsp:cNvSpPr/>
      </dsp:nvSpPr>
      <dsp:spPr>
        <a:xfrm>
          <a:off x="2667595" y="1974"/>
          <a:ext cx="2284809" cy="1827847"/>
        </a:xfrm>
        <a:prstGeom prst="roundRect">
          <a:avLst>
            <a:gd name="adj" fmla="val 10000"/>
          </a:avLst>
        </a:prstGeom>
        <a:solidFill>
          <a:schemeClr val="accent3">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l" defTabSz="755650">
            <a:lnSpc>
              <a:spcPct val="90000"/>
            </a:lnSpc>
            <a:spcBef>
              <a:spcPct val="0"/>
            </a:spcBef>
            <a:spcAft>
              <a:spcPct val="35000"/>
            </a:spcAft>
          </a:pPr>
          <a:r>
            <a:rPr lang="en-US" sz="1700" kern="1200" dirty="0" smtClean="0">
              <a:solidFill>
                <a:srgbClr val="2F2B20"/>
              </a:solidFill>
            </a:rPr>
            <a:t>Offered internally or externally - seek support for capacity  (MOU with external institutions or  MOOCS)</a:t>
          </a:r>
          <a:endParaRPr lang="en-US" sz="1700" kern="1200" dirty="0">
            <a:solidFill>
              <a:srgbClr val="2F2B20"/>
            </a:solidFill>
          </a:endParaRPr>
        </a:p>
      </dsp:txBody>
      <dsp:txXfrm>
        <a:off x="2721131" y="55510"/>
        <a:ext cx="2177737" cy="1720775"/>
      </dsp:txXfrm>
    </dsp:sp>
    <dsp:sp modelId="{0B621351-66FF-0548-8549-6C74615F333E}">
      <dsp:nvSpPr>
        <dsp:cNvPr id="0" name=""/>
        <dsp:cNvSpPr/>
      </dsp:nvSpPr>
      <dsp:spPr>
        <a:xfrm rot="19500000">
          <a:off x="4715866" y="2453128"/>
          <a:ext cx="1852450" cy="685442"/>
        </a:xfrm>
        <a:prstGeom prst="leftArrow">
          <a:avLst>
            <a:gd name="adj1" fmla="val 60000"/>
            <a:gd name="adj2" fmla="val 50000"/>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sp>
    <dsp:sp modelId="{368515D8-2088-114B-9AF2-999DB377D9DD}">
      <dsp:nvSpPr>
        <dsp:cNvPr id="0" name=""/>
        <dsp:cNvSpPr/>
      </dsp:nvSpPr>
      <dsp:spPr>
        <a:xfrm>
          <a:off x="5258406" y="1350665"/>
          <a:ext cx="2284809" cy="1827847"/>
        </a:xfrm>
        <a:prstGeom prst="roundRect">
          <a:avLst>
            <a:gd name="adj" fmla="val 10000"/>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2385" tIns="32385" rIns="32385" bIns="32385" numCol="1" spcCol="1270" anchor="ctr" anchorCtr="0">
          <a:noAutofit/>
        </a:bodyPr>
        <a:lstStyle/>
        <a:p>
          <a:pPr lvl="0" algn="l" defTabSz="755650">
            <a:lnSpc>
              <a:spcPct val="90000"/>
            </a:lnSpc>
            <a:spcBef>
              <a:spcPct val="0"/>
            </a:spcBef>
            <a:spcAft>
              <a:spcPct val="35000"/>
            </a:spcAft>
          </a:pPr>
          <a:r>
            <a:rPr lang="en-US" sz="1700" kern="1200" dirty="0" smtClean="0">
              <a:solidFill>
                <a:srgbClr val="2F2B20"/>
              </a:solidFill>
            </a:rPr>
            <a:t>IP integrated with formal  qualification - allocate credits towards the </a:t>
          </a:r>
          <a:r>
            <a:rPr lang="en-US" sz="1700" kern="1200" dirty="0" err="1" smtClean="0">
              <a:solidFill>
                <a:srgbClr val="2F2B20"/>
              </a:solidFill>
            </a:rPr>
            <a:t>PgDipHE</a:t>
          </a:r>
          <a:r>
            <a:rPr lang="en-US" sz="1700" kern="1200" dirty="0" smtClean="0">
              <a:solidFill>
                <a:srgbClr val="2F2B20"/>
              </a:solidFill>
            </a:rPr>
            <a:t> (UKZN and RU)</a:t>
          </a:r>
          <a:endParaRPr lang="en-US" sz="1700" kern="1200" dirty="0">
            <a:solidFill>
              <a:srgbClr val="2F2B20"/>
            </a:solidFill>
          </a:endParaRPr>
        </a:p>
      </dsp:txBody>
      <dsp:txXfrm>
        <a:off x="5311942" y="1404201"/>
        <a:ext cx="2177737" cy="17207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AB6AC-589A-E746-8EAC-755FE66461E1}">
      <dsp:nvSpPr>
        <dsp:cNvPr id="0" name=""/>
        <dsp:cNvSpPr/>
      </dsp:nvSpPr>
      <dsp:spPr>
        <a:xfrm>
          <a:off x="3720" y="241300"/>
          <a:ext cx="7612558" cy="5156199"/>
        </a:xfrm>
        <a:prstGeom prst="rect">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solidFill>
                <a:srgbClr val="2F2B20"/>
              </a:solidFill>
            </a:rPr>
            <a:t>Opportunities to participate in formal courses in HE</a:t>
          </a:r>
        </a:p>
        <a:p>
          <a:pPr lvl="0" algn="l" defTabSz="1600200">
            <a:lnSpc>
              <a:spcPct val="90000"/>
            </a:lnSpc>
            <a:spcBef>
              <a:spcPct val="0"/>
            </a:spcBef>
            <a:spcAft>
              <a:spcPct val="35000"/>
            </a:spcAft>
          </a:pPr>
          <a:r>
            <a:rPr lang="en-US" sz="3200" kern="1200" dirty="0" smtClean="0">
              <a:solidFill>
                <a:srgbClr val="2F2B20"/>
              </a:solidFill>
            </a:rPr>
            <a:t>Academics motivated by learning opportunities that lead to qualification</a:t>
          </a:r>
        </a:p>
        <a:p>
          <a:pPr lvl="0" algn="l" defTabSz="1600200">
            <a:lnSpc>
              <a:spcPct val="90000"/>
            </a:lnSpc>
            <a:spcBef>
              <a:spcPct val="0"/>
            </a:spcBef>
            <a:spcAft>
              <a:spcPct val="35000"/>
            </a:spcAft>
          </a:pPr>
          <a:r>
            <a:rPr lang="en-US" sz="3200" kern="1200" dirty="0" smtClean="0">
              <a:solidFill>
                <a:srgbClr val="2F2B20"/>
              </a:solidFill>
            </a:rPr>
            <a:t>Increased no. of </a:t>
          </a:r>
          <a:r>
            <a:rPr lang="en-US" sz="3200" kern="1200" dirty="0" err="1" smtClean="0">
              <a:solidFill>
                <a:srgbClr val="2F2B20"/>
              </a:solidFill>
            </a:rPr>
            <a:t>PgDips</a:t>
          </a:r>
          <a:r>
            <a:rPr lang="en-US" sz="3200" kern="1200" dirty="0" smtClean="0">
              <a:solidFill>
                <a:srgbClr val="2F2B20"/>
              </a:solidFill>
            </a:rPr>
            <a:t> in SA</a:t>
          </a:r>
        </a:p>
        <a:p>
          <a:pPr lvl="0" algn="l" defTabSz="1600200">
            <a:lnSpc>
              <a:spcPct val="90000"/>
            </a:lnSpc>
            <a:spcBef>
              <a:spcPct val="0"/>
            </a:spcBef>
            <a:spcAft>
              <a:spcPct val="35000"/>
            </a:spcAft>
          </a:pPr>
          <a:r>
            <a:rPr lang="en-US" sz="3200" kern="1200" dirty="0" smtClean="0">
              <a:solidFill>
                <a:srgbClr val="2F2B20"/>
              </a:solidFill>
            </a:rPr>
            <a:t>Institutions without </a:t>
          </a:r>
          <a:r>
            <a:rPr lang="en-US" sz="3200" kern="1200" dirty="0" err="1" smtClean="0">
              <a:solidFill>
                <a:srgbClr val="2F2B20"/>
              </a:solidFill>
            </a:rPr>
            <a:t>PgDIps</a:t>
          </a:r>
          <a:r>
            <a:rPr lang="en-US" sz="3200" kern="1200" dirty="0" smtClean="0">
              <a:solidFill>
                <a:srgbClr val="2F2B20"/>
              </a:solidFill>
            </a:rPr>
            <a:t> – provisions to register in institutions that do</a:t>
          </a:r>
        </a:p>
        <a:p>
          <a:pPr lvl="0" algn="l" defTabSz="1600200">
            <a:lnSpc>
              <a:spcPct val="90000"/>
            </a:lnSpc>
            <a:spcBef>
              <a:spcPct val="0"/>
            </a:spcBef>
            <a:spcAft>
              <a:spcPct val="35000"/>
            </a:spcAft>
          </a:pPr>
          <a:endParaRPr lang="en-US" sz="3200" kern="1200" dirty="0" smtClean="0"/>
        </a:p>
      </dsp:txBody>
      <dsp:txXfrm>
        <a:off x="3720" y="241300"/>
        <a:ext cx="7612558" cy="5156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A9131-ED91-BC45-80F4-7E74F9F6A1E8}">
      <dsp:nvSpPr>
        <dsp:cNvPr id="0" name=""/>
        <dsp:cNvSpPr/>
      </dsp:nvSpPr>
      <dsp:spPr>
        <a:xfrm>
          <a:off x="2516879" y="1676363"/>
          <a:ext cx="2768605" cy="2483458"/>
        </a:xfrm>
        <a:prstGeom prst="roundRect">
          <a:avLst/>
        </a:prstGeom>
        <a:solidFill>
          <a:schemeClr val="accent2">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120" tIns="71120" rIns="71120" bIns="71120" numCol="1" spcCol="1270" anchor="ctr" anchorCtr="0">
          <a:noAutofit/>
        </a:bodyPr>
        <a:lstStyle/>
        <a:p>
          <a:pPr lvl="0" algn="l" defTabSz="1244600">
            <a:lnSpc>
              <a:spcPct val="90000"/>
            </a:lnSpc>
            <a:spcBef>
              <a:spcPct val="0"/>
            </a:spcBef>
            <a:spcAft>
              <a:spcPct val="35000"/>
            </a:spcAft>
          </a:pPr>
          <a:r>
            <a:rPr lang="en-US" sz="2800" kern="1200" dirty="0" smtClean="0">
              <a:solidFill>
                <a:srgbClr val="2F2B20"/>
              </a:solidFill>
            </a:rPr>
            <a:t>Mentoring:  new &amp; </a:t>
          </a:r>
          <a:r>
            <a:rPr lang="en-US" sz="2800" kern="1200" smtClean="0">
              <a:solidFill>
                <a:srgbClr val="2F2B20"/>
              </a:solidFill>
            </a:rPr>
            <a:t>mid career academics</a:t>
          </a:r>
          <a:endParaRPr lang="en-US" sz="2800" kern="1200" dirty="0">
            <a:solidFill>
              <a:srgbClr val="2F2B20"/>
            </a:solidFill>
          </a:endParaRPr>
        </a:p>
      </dsp:txBody>
      <dsp:txXfrm>
        <a:off x="2638111" y="1797595"/>
        <a:ext cx="2526141" cy="2240994"/>
      </dsp:txXfrm>
    </dsp:sp>
    <dsp:sp modelId="{E8B5E01F-A870-444F-A4D2-8DF5DB923134}">
      <dsp:nvSpPr>
        <dsp:cNvPr id="0" name=""/>
        <dsp:cNvSpPr/>
      </dsp:nvSpPr>
      <dsp:spPr>
        <a:xfrm rot="16093954">
          <a:off x="3751588" y="1568466"/>
          <a:ext cx="215896" cy="0"/>
        </a:xfrm>
        <a:custGeom>
          <a:avLst/>
          <a:gdLst/>
          <a:ahLst/>
          <a:cxnLst/>
          <a:rect l="0" t="0" r="0" b="0"/>
          <a:pathLst>
            <a:path>
              <a:moveTo>
                <a:pt x="0" y="0"/>
              </a:moveTo>
              <a:lnTo>
                <a:pt x="215896" y="0"/>
              </a:lnTo>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E2EA54C-38DE-3B44-9269-973CB513068E}">
      <dsp:nvSpPr>
        <dsp:cNvPr id="0" name=""/>
        <dsp:cNvSpPr/>
      </dsp:nvSpPr>
      <dsp:spPr>
        <a:xfrm>
          <a:off x="2643853" y="258248"/>
          <a:ext cx="2387606" cy="1202321"/>
        </a:xfrm>
        <a:prstGeom prst="roundRect">
          <a:avLst/>
        </a:prstGeom>
        <a:solidFill>
          <a:schemeClr val="accent3">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8420"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solidFill>
                <a:srgbClr val="2F2B20"/>
              </a:solidFill>
            </a:rPr>
            <a:t>Support for promotion at all levels (AAMP)</a:t>
          </a:r>
          <a:endParaRPr lang="en-US" sz="2300" kern="1200" dirty="0">
            <a:solidFill>
              <a:srgbClr val="2F2B20"/>
            </a:solidFill>
          </a:endParaRPr>
        </a:p>
      </dsp:txBody>
      <dsp:txXfrm>
        <a:off x="2702545" y="316940"/>
        <a:ext cx="2270222" cy="1084937"/>
      </dsp:txXfrm>
    </dsp:sp>
    <dsp:sp modelId="{B96FBE3F-9968-BE4F-A7BB-D581B3E7E21E}">
      <dsp:nvSpPr>
        <dsp:cNvPr id="0" name=""/>
        <dsp:cNvSpPr/>
      </dsp:nvSpPr>
      <dsp:spPr>
        <a:xfrm rot="2507148">
          <a:off x="5264156" y="4211060"/>
          <a:ext cx="167706" cy="0"/>
        </a:xfrm>
        <a:custGeom>
          <a:avLst/>
          <a:gdLst/>
          <a:ahLst/>
          <a:cxnLst/>
          <a:rect l="0" t="0" r="0" b="0"/>
          <a:pathLst>
            <a:path>
              <a:moveTo>
                <a:pt x="0" y="0"/>
              </a:moveTo>
              <a:lnTo>
                <a:pt x="167706" y="0"/>
              </a:lnTo>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7D387B89-9D4F-F944-8EE9-E97B20BBA1EA}">
      <dsp:nvSpPr>
        <dsp:cNvPr id="0" name=""/>
        <dsp:cNvSpPr/>
      </dsp:nvSpPr>
      <dsp:spPr>
        <a:xfrm>
          <a:off x="5235046" y="4266935"/>
          <a:ext cx="1980812" cy="1456516"/>
        </a:xfrm>
        <a:prstGeom prst="round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solidFill>
                <a:srgbClr val="2F2B20"/>
              </a:solidFill>
            </a:rPr>
            <a:t>Support for those entering academic profession</a:t>
          </a:r>
        </a:p>
      </dsp:txBody>
      <dsp:txXfrm>
        <a:off x="5306147" y="4338036"/>
        <a:ext cx="1838610" cy="1314314"/>
      </dsp:txXfrm>
    </dsp:sp>
    <dsp:sp modelId="{DA2537E4-4ADE-1341-B6B5-846775DB2227}">
      <dsp:nvSpPr>
        <dsp:cNvPr id="0" name=""/>
        <dsp:cNvSpPr/>
      </dsp:nvSpPr>
      <dsp:spPr>
        <a:xfrm rot="8383445">
          <a:off x="2230856" y="4195950"/>
          <a:ext cx="324483" cy="0"/>
        </a:xfrm>
        <a:custGeom>
          <a:avLst/>
          <a:gdLst/>
          <a:ahLst/>
          <a:cxnLst/>
          <a:rect l="0" t="0" r="0" b="0"/>
          <a:pathLst>
            <a:path>
              <a:moveTo>
                <a:pt x="0" y="0"/>
              </a:moveTo>
              <a:lnTo>
                <a:pt x="324483" y="0"/>
              </a:lnTo>
            </a:path>
          </a:pathLst>
        </a:custGeom>
        <a:noFill/>
        <a:ln w="12700" cap="flat" cmpd="sng" algn="ctr">
          <a:solidFill>
            <a:schemeClr val="accent2">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843B7A-0B9B-9E43-AF29-1ADCA6A0F20C}">
      <dsp:nvSpPr>
        <dsp:cNvPr id="0" name=""/>
        <dsp:cNvSpPr/>
      </dsp:nvSpPr>
      <dsp:spPr>
        <a:xfrm>
          <a:off x="404140" y="4300834"/>
          <a:ext cx="2091438" cy="1388717"/>
        </a:xfrm>
        <a:prstGeom prst="roundRect">
          <a:avLst/>
        </a:prstGeom>
        <a:solidFill>
          <a:schemeClr val="accent5">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lvl="0" algn="l" defTabSz="889000">
            <a:lnSpc>
              <a:spcPct val="90000"/>
            </a:lnSpc>
            <a:spcBef>
              <a:spcPct val="0"/>
            </a:spcBef>
            <a:spcAft>
              <a:spcPct val="35000"/>
            </a:spcAft>
          </a:pPr>
          <a:r>
            <a:rPr lang="en-US" sz="2000" kern="1200" dirty="0" smtClean="0">
              <a:solidFill>
                <a:srgbClr val="2F2B20"/>
              </a:solidFill>
            </a:rPr>
            <a:t>Support for middle managers (CPUT</a:t>
          </a:r>
          <a:r>
            <a:rPr lang="en-US" sz="2000" kern="1200" dirty="0" smtClean="0"/>
            <a:t>)</a:t>
          </a:r>
          <a:endParaRPr lang="en-US" sz="2000" kern="1200" dirty="0"/>
        </a:p>
      </dsp:txBody>
      <dsp:txXfrm>
        <a:off x="471932" y="4368626"/>
        <a:ext cx="1955854" cy="12531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0697AA-4301-ED45-B7A1-A2D0E650A8E8}">
      <dsp:nvSpPr>
        <dsp:cNvPr id="0" name=""/>
        <dsp:cNvSpPr/>
      </dsp:nvSpPr>
      <dsp:spPr>
        <a:xfrm>
          <a:off x="0" y="342899"/>
          <a:ext cx="2381250" cy="1428750"/>
        </a:xfrm>
        <a:prstGeom prst="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Support for </a:t>
          </a:r>
          <a:r>
            <a:rPr lang="en-US" sz="2200" kern="1200" dirty="0" err="1" smtClean="0">
              <a:solidFill>
                <a:srgbClr val="2F2B20"/>
              </a:solidFill>
            </a:rPr>
            <a:t>SoTL</a:t>
          </a:r>
          <a:endParaRPr lang="en-US" sz="2200" kern="1200" dirty="0">
            <a:solidFill>
              <a:srgbClr val="2F2B20"/>
            </a:solidFill>
          </a:endParaRPr>
        </a:p>
      </dsp:txBody>
      <dsp:txXfrm>
        <a:off x="0" y="342899"/>
        <a:ext cx="2381250" cy="1428750"/>
      </dsp:txXfrm>
    </dsp:sp>
    <dsp:sp modelId="{84157683-D3E1-4F4E-AF36-06E3B029BDFA}">
      <dsp:nvSpPr>
        <dsp:cNvPr id="0" name=""/>
        <dsp:cNvSpPr/>
      </dsp:nvSpPr>
      <dsp:spPr>
        <a:xfrm>
          <a:off x="2619374" y="342899"/>
          <a:ext cx="2381250" cy="1428750"/>
        </a:xfrm>
        <a:prstGeom prst="rect">
          <a:avLst/>
        </a:prstGeom>
        <a:solidFill>
          <a:schemeClr val="accent4">
            <a:hueOff val="-1172762"/>
            <a:satOff val="7040"/>
            <a:lumOff val="-621"/>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Focus on Curriculum </a:t>
          </a:r>
          <a:r>
            <a:rPr lang="en-US" sz="2200" kern="1200" dirty="0" err="1" smtClean="0">
              <a:solidFill>
                <a:srgbClr val="2F2B20"/>
              </a:solidFill>
            </a:rPr>
            <a:t>Dev</a:t>
          </a:r>
          <a:r>
            <a:rPr lang="en-US" sz="2200" kern="1200" dirty="0" smtClean="0">
              <a:solidFill>
                <a:srgbClr val="2F2B20"/>
              </a:solidFill>
            </a:rPr>
            <a:t> and Specific Modules</a:t>
          </a:r>
          <a:endParaRPr lang="en-US" sz="2200" kern="1200" dirty="0">
            <a:solidFill>
              <a:srgbClr val="2F2B20"/>
            </a:solidFill>
          </a:endParaRPr>
        </a:p>
      </dsp:txBody>
      <dsp:txXfrm>
        <a:off x="2619374" y="342899"/>
        <a:ext cx="2381250" cy="1428750"/>
      </dsp:txXfrm>
    </dsp:sp>
    <dsp:sp modelId="{60D970FA-A81A-3C47-BAF0-DFE00EB5A2C4}">
      <dsp:nvSpPr>
        <dsp:cNvPr id="0" name=""/>
        <dsp:cNvSpPr/>
      </dsp:nvSpPr>
      <dsp:spPr>
        <a:xfrm>
          <a:off x="5238749" y="342899"/>
          <a:ext cx="2381250" cy="1428750"/>
        </a:xfrm>
        <a:prstGeom prst="rect">
          <a:avLst/>
        </a:prstGeom>
        <a:solidFill>
          <a:schemeClr val="accent4">
            <a:hueOff val="-2345525"/>
            <a:satOff val="14079"/>
            <a:lumOff val="-1242"/>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Training for HODs and Middle Level Managers</a:t>
          </a:r>
          <a:endParaRPr lang="en-US" sz="2200" kern="1200" dirty="0">
            <a:solidFill>
              <a:srgbClr val="2F2B20"/>
            </a:solidFill>
          </a:endParaRPr>
        </a:p>
      </dsp:txBody>
      <dsp:txXfrm>
        <a:off x="5238749" y="342899"/>
        <a:ext cx="2381250" cy="1428750"/>
      </dsp:txXfrm>
    </dsp:sp>
    <dsp:sp modelId="{51523332-5E34-F14E-AAFB-3A6D885B829D}">
      <dsp:nvSpPr>
        <dsp:cNvPr id="0" name=""/>
        <dsp:cNvSpPr/>
      </dsp:nvSpPr>
      <dsp:spPr>
        <a:xfrm>
          <a:off x="0" y="2009775"/>
          <a:ext cx="2381250" cy="1428750"/>
        </a:xfrm>
        <a:prstGeom prst="rect">
          <a:avLst/>
        </a:prstGeom>
        <a:solidFill>
          <a:schemeClr val="accent4">
            <a:hueOff val="-3518287"/>
            <a:satOff val="21119"/>
            <a:lumOff val="-1863"/>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Post-graduate Supervision Training</a:t>
          </a:r>
          <a:endParaRPr lang="en-US" sz="2200" kern="1200" dirty="0">
            <a:solidFill>
              <a:srgbClr val="2F2B20"/>
            </a:solidFill>
          </a:endParaRPr>
        </a:p>
      </dsp:txBody>
      <dsp:txXfrm>
        <a:off x="0" y="2009775"/>
        <a:ext cx="2381250" cy="1428750"/>
      </dsp:txXfrm>
    </dsp:sp>
    <dsp:sp modelId="{1E6510E3-47E4-B941-B601-48CB762ECE1D}">
      <dsp:nvSpPr>
        <dsp:cNvPr id="0" name=""/>
        <dsp:cNvSpPr/>
      </dsp:nvSpPr>
      <dsp:spPr>
        <a:xfrm>
          <a:off x="2619374" y="2009775"/>
          <a:ext cx="2381250" cy="1428750"/>
        </a:xfrm>
        <a:prstGeom prst="rect">
          <a:avLst/>
        </a:prstGeom>
        <a:solidFill>
          <a:schemeClr val="accent4">
            <a:hueOff val="-4691050"/>
            <a:satOff val="28159"/>
            <a:lumOff val="-2483"/>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Time off to Enhance Teaching </a:t>
          </a:r>
          <a:endParaRPr lang="en-US" sz="2200" kern="1200" dirty="0">
            <a:solidFill>
              <a:srgbClr val="2F2B20"/>
            </a:solidFill>
          </a:endParaRPr>
        </a:p>
      </dsp:txBody>
      <dsp:txXfrm>
        <a:off x="2619374" y="2009775"/>
        <a:ext cx="2381250" cy="1428750"/>
      </dsp:txXfrm>
    </dsp:sp>
    <dsp:sp modelId="{754E6897-C1F2-2F46-BFF1-F0E7C25A0072}">
      <dsp:nvSpPr>
        <dsp:cNvPr id="0" name=""/>
        <dsp:cNvSpPr/>
      </dsp:nvSpPr>
      <dsp:spPr>
        <a:xfrm>
          <a:off x="5238749" y="2009775"/>
          <a:ext cx="2381250" cy="1428750"/>
        </a:xfrm>
        <a:prstGeom prst="rect">
          <a:avLst/>
        </a:prstGeom>
        <a:solidFill>
          <a:schemeClr val="accent4">
            <a:hueOff val="-5863812"/>
            <a:satOff val="35198"/>
            <a:lumOff val="-3104"/>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MOOCs for New Academics</a:t>
          </a:r>
          <a:endParaRPr lang="en-US" sz="2200" kern="1200" dirty="0">
            <a:solidFill>
              <a:srgbClr val="2F2B20"/>
            </a:solidFill>
          </a:endParaRPr>
        </a:p>
      </dsp:txBody>
      <dsp:txXfrm>
        <a:off x="5238749" y="2009775"/>
        <a:ext cx="2381250" cy="1428750"/>
      </dsp:txXfrm>
    </dsp:sp>
    <dsp:sp modelId="{BC6634C0-44E9-484A-BF15-44E72F22BC17}">
      <dsp:nvSpPr>
        <dsp:cNvPr id="0" name=""/>
        <dsp:cNvSpPr/>
      </dsp:nvSpPr>
      <dsp:spPr>
        <a:xfrm>
          <a:off x="2619375" y="3676650"/>
          <a:ext cx="2381250" cy="1428750"/>
        </a:xfrm>
        <a:prstGeom prst="rect">
          <a:avLst/>
        </a:prstGeom>
        <a:solidFill>
          <a:schemeClr val="accent4">
            <a:hueOff val="-7036575"/>
            <a:satOff val="42238"/>
            <a:lumOff val="-3725"/>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rgbClr val="2F2B20"/>
              </a:solidFill>
            </a:rPr>
            <a:t>Rare in SA – Impact Studies </a:t>
          </a:r>
          <a:endParaRPr lang="en-US" sz="2200" kern="1200" dirty="0">
            <a:solidFill>
              <a:srgbClr val="2F2B20"/>
            </a:solidFill>
          </a:endParaRPr>
        </a:p>
      </dsp:txBody>
      <dsp:txXfrm>
        <a:off x="2619375" y="3676650"/>
        <a:ext cx="2381250" cy="14287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90DEA-96BD-8D4C-930E-EA4D4F91C019}">
      <dsp:nvSpPr>
        <dsp:cNvPr id="0" name=""/>
        <dsp:cNvSpPr/>
      </dsp:nvSpPr>
      <dsp:spPr>
        <a:xfrm rot="5400000">
          <a:off x="4077028" y="-1152879"/>
          <a:ext cx="2056730" cy="4876800"/>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Teaching Excellence Awards (emerging and experienced)</a:t>
          </a:r>
          <a:endParaRPr lang="en-US" sz="2900" kern="1200" dirty="0"/>
        </a:p>
        <a:p>
          <a:pPr marL="285750" lvl="1" indent="-285750" algn="l" defTabSz="1289050">
            <a:lnSpc>
              <a:spcPct val="90000"/>
            </a:lnSpc>
            <a:spcBef>
              <a:spcPct val="0"/>
            </a:spcBef>
            <a:spcAft>
              <a:spcPct val="15000"/>
            </a:spcAft>
            <a:buChar char="••"/>
          </a:pPr>
          <a:r>
            <a:rPr lang="en-US" sz="2900" kern="1200" dirty="0" smtClean="0"/>
            <a:t>Promotion process that </a:t>
          </a:r>
          <a:r>
            <a:rPr lang="en-US" sz="2900" kern="1200" dirty="0" err="1" smtClean="0"/>
            <a:t>recognise</a:t>
          </a:r>
          <a:r>
            <a:rPr lang="en-US" sz="2900" kern="1200" dirty="0" smtClean="0"/>
            <a:t> T&amp;L</a:t>
          </a:r>
          <a:endParaRPr lang="en-US" sz="2900" kern="1200" dirty="0"/>
        </a:p>
      </dsp:txBody>
      <dsp:txXfrm rot="-5400000">
        <a:off x="2666994" y="357556"/>
        <a:ext cx="4776399" cy="1855928"/>
      </dsp:txXfrm>
    </dsp:sp>
    <dsp:sp modelId="{B43C76B0-8C8D-394E-AC5F-959061E114BF}">
      <dsp:nvSpPr>
        <dsp:cNvPr id="0" name=""/>
        <dsp:cNvSpPr/>
      </dsp:nvSpPr>
      <dsp:spPr>
        <a:xfrm>
          <a:off x="25402" y="64"/>
          <a:ext cx="2641591" cy="2570912"/>
        </a:xfrm>
        <a:prstGeom prst="round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Should have</a:t>
          </a:r>
          <a:endParaRPr lang="en-US" sz="3200" kern="1200" dirty="0"/>
        </a:p>
      </dsp:txBody>
      <dsp:txXfrm>
        <a:off x="150904" y="125566"/>
        <a:ext cx="2390587" cy="2319908"/>
      </dsp:txXfrm>
    </dsp:sp>
    <dsp:sp modelId="{A0D0BBD1-45BC-7E49-B520-6E7CBEA41DB8}">
      <dsp:nvSpPr>
        <dsp:cNvPr id="0" name=""/>
        <dsp:cNvSpPr/>
      </dsp:nvSpPr>
      <dsp:spPr>
        <a:xfrm rot="5400000">
          <a:off x="4127832" y="1546579"/>
          <a:ext cx="2056730" cy="4876800"/>
        </a:xfrm>
        <a:prstGeom prst="round2SameRect">
          <a:avLst/>
        </a:prstGeom>
        <a:solidFill>
          <a:schemeClr val="accent4">
            <a:tint val="40000"/>
            <a:alpha val="90000"/>
            <a:hueOff val="-7323457"/>
            <a:satOff val="33215"/>
            <a:lumOff val="33"/>
            <a:alphaOff val="0"/>
          </a:schemeClr>
        </a:solidFill>
        <a:ln w="12700" cap="flat" cmpd="sng" algn="ctr">
          <a:solidFill>
            <a:schemeClr val="accent4">
              <a:tint val="40000"/>
              <a:alpha val="90000"/>
              <a:hueOff val="-7323457"/>
              <a:satOff val="33215"/>
              <a:lumOff val="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smtClean="0"/>
            <a:t>Chair of T&amp;L</a:t>
          </a:r>
          <a:endParaRPr lang="en-US" sz="2900" kern="1200" dirty="0"/>
        </a:p>
        <a:p>
          <a:pPr marL="285750" lvl="1" indent="-285750" algn="l" defTabSz="1289050">
            <a:lnSpc>
              <a:spcPct val="90000"/>
            </a:lnSpc>
            <a:spcBef>
              <a:spcPct val="0"/>
            </a:spcBef>
            <a:spcAft>
              <a:spcPct val="15000"/>
            </a:spcAft>
            <a:buChar char="••"/>
          </a:pPr>
          <a:r>
            <a:rPr lang="en-US" sz="2900" kern="1200" dirty="0" smtClean="0"/>
            <a:t>Teaching Track Promotion</a:t>
          </a:r>
          <a:endParaRPr lang="en-US" sz="2900" kern="1200" dirty="0"/>
        </a:p>
      </dsp:txBody>
      <dsp:txXfrm rot="-5400000">
        <a:off x="2717798" y="3057015"/>
        <a:ext cx="4776399" cy="1855928"/>
      </dsp:txXfrm>
    </dsp:sp>
    <dsp:sp modelId="{5595CBF2-6221-8C41-B37C-53CBDE4B5BEF}">
      <dsp:nvSpPr>
        <dsp:cNvPr id="0" name=""/>
        <dsp:cNvSpPr/>
      </dsp:nvSpPr>
      <dsp:spPr>
        <a:xfrm>
          <a:off x="25402" y="2699587"/>
          <a:ext cx="2692395" cy="2570912"/>
        </a:xfrm>
        <a:prstGeom prst="roundRect">
          <a:avLst/>
        </a:prstGeom>
        <a:solidFill>
          <a:schemeClr val="accent4">
            <a:hueOff val="-7036575"/>
            <a:satOff val="42238"/>
            <a:lumOff val="-3725"/>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Interesting</a:t>
          </a:r>
          <a:endParaRPr lang="en-US" sz="3200" kern="1200" dirty="0"/>
        </a:p>
      </dsp:txBody>
      <dsp:txXfrm>
        <a:off x="150904" y="2825089"/>
        <a:ext cx="2441391" cy="23199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487C78-C675-F849-BB76-75C21B63A1B4}">
      <dsp:nvSpPr>
        <dsp:cNvPr id="0" name=""/>
        <dsp:cNvSpPr/>
      </dsp:nvSpPr>
      <dsp:spPr>
        <a:xfrm>
          <a:off x="0" y="65062"/>
          <a:ext cx="7620000" cy="155902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2">
                  <a:lumMod val="50000"/>
                </a:schemeClr>
              </a:solidFill>
            </a:rPr>
            <a:t>Teaching feature prominently in core university policies (described in different ways – policies; strategies, plans)</a:t>
          </a:r>
        </a:p>
      </dsp:txBody>
      <dsp:txXfrm>
        <a:off x="76105" y="141167"/>
        <a:ext cx="7467790" cy="1406815"/>
      </dsp:txXfrm>
    </dsp:sp>
    <dsp:sp modelId="{DD85BE69-76BD-3D49-A4CB-3C61347FC5DC}">
      <dsp:nvSpPr>
        <dsp:cNvPr id="0" name=""/>
        <dsp:cNvSpPr/>
      </dsp:nvSpPr>
      <dsp:spPr>
        <a:xfrm>
          <a:off x="0" y="1872436"/>
          <a:ext cx="7620000" cy="155902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bg1"/>
              </a:solidFill>
            </a:rPr>
            <a:t>Universities ought to have strategic documents outlining PD </a:t>
          </a:r>
          <a:r>
            <a:rPr lang="en-US" sz="2800" kern="1200" dirty="0" err="1" smtClean="0">
              <a:solidFill>
                <a:schemeClr val="bg1"/>
              </a:solidFill>
            </a:rPr>
            <a:t>w.r.t</a:t>
          </a:r>
          <a:r>
            <a:rPr lang="en-US" sz="2800" kern="1200" dirty="0" smtClean="0">
              <a:solidFill>
                <a:schemeClr val="bg1"/>
              </a:solidFill>
            </a:rPr>
            <a:t> teaching role</a:t>
          </a:r>
          <a:endParaRPr lang="en-US" sz="2800" kern="1200" dirty="0">
            <a:solidFill>
              <a:schemeClr val="bg1"/>
            </a:solidFill>
          </a:endParaRPr>
        </a:p>
      </dsp:txBody>
      <dsp:txXfrm>
        <a:off x="76105" y="1948541"/>
        <a:ext cx="7467790" cy="1406815"/>
      </dsp:txXfrm>
    </dsp:sp>
    <dsp:sp modelId="{E6171DBD-7CEF-B149-A8E1-F0F093E77B68}">
      <dsp:nvSpPr>
        <dsp:cNvPr id="0" name=""/>
        <dsp:cNvSpPr/>
      </dsp:nvSpPr>
      <dsp:spPr>
        <a:xfrm>
          <a:off x="0" y="3557512"/>
          <a:ext cx="7620000" cy="1559025"/>
        </a:xfrm>
        <a:prstGeom prst="roundRect">
          <a:avLst/>
        </a:prstGeom>
        <a:solidFill>
          <a:schemeClr val="accent1">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solidFill>
                <a:schemeClr val="tx1"/>
              </a:solidFill>
            </a:rPr>
            <a:t>Key concepts to capture essence of teaching and learning (‘learning to be’ @UJ, ‘</a:t>
          </a:r>
          <a:r>
            <a:rPr lang="en-US" sz="2800" kern="1200" dirty="0" err="1" smtClean="0">
              <a:solidFill>
                <a:schemeClr val="tx1"/>
              </a:solidFill>
            </a:rPr>
            <a:t>humanising</a:t>
          </a:r>
          <a:r>
            <a:rPr lang="en-US" sz="2800" kern="1200" dirty="0" smtClean="0">
              <a:solidFill>
                <a:schemeClr val="tx1"/>
              </a:solidFill>
            </a:rPr>
            <a:t> pedagogy at NMU)</a:t>
          </a:r>
          <a:endParaRPr lang="en-US" sz="2800" kern="1200" dirty="0">
            <a:solidFill>
              <a:schemeClr val="tx1"/>
            </a:solidFill>
          </a:endParaRPr>
        </a:p>
      </dsp:txBody>
      <dsp:txXfrm>
        <a:off x="76105" y="3633617"/>
        <a:ext cx="7467790" cy="140681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90DEA-96BD-8D4C-930E-EA4D4F91C019}">
      <dsp:nvSpPr>
        <dsp:cNvPr id="0" name=""/>
        <dsp:cNvSpPr/>
      </dsp:nvSpPr>
      <dsp:spPr>
        <a:xfrm rot="5400000">
          <a:off x="4077028" y="-1152879"/>
          <a:ext cx="2056730" cy="4876800"/>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Workload framework</a:t>
          </a:r>
          <a:endParaRPr lang="en-US" sz="3600" kern="1200" dirty="0"/>
        </a:p>
      </dsp:txBody>
      <dsp:txXfrm rot="-5400000">
        <a:off x="2666994" y="357556"/>
        <a:ext cx="4776399" cy="1855928"/>
      </dsp:txXfrm>
    </dsp:sp>
    <dsp:sp modelId="{B43C76B0-8C8D-394E-AC5F-959061E114BF}">
      <dsp:nvSpPr>
        <dsp:cNvPr id="0" name=""/>
        <dsp:cNvSpPr/>
      </dsp:nvSpPr>
      <dsp:spPr>
        <a:xfrm>
          <a:off x="25402" y="64"/>
          <a:ext cx="2641591" cy="2570912"/>
        </a:xfrm>
        <a:prstGeom prst="round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Should have</a:t>
          </a:r>
          <a:endParaRPr lang="en-US" sz="3200" kern="1200" dirty="0"/>
        </a:p>
      </dsp:txBody>
      <dsp:txXfrm>
        <a:off x="150904" y="125566"/>
        <a:ext cx="2390587" cy="2319908"/>
      </dsp:txXfrm>
    </dsp:sp>
    <dsp:sp modelId="{A0D0BBD1-45BC-7E49-B520-6E7CBEA41DB8}">
      <dsp:nvSpPr>
        <dsp:cNvPr id="0" name=""/>
        <dsp:cNvSpPr/>
      </dsp:nvSpPr>
      <dsp:spPr>
        <a:xfrm rot="5400000">
          <a:off x="4127832" y="1546579"/>
          <a:ext cx="2056730" cy="4876800"/>
        </a:xfrm>
        <a:prstGeom prst="round2SameRect">
          <a:avLst/>
        </a:prstGeom>
        <a:solidFill>
          <a:schemeClr val="accent4">
            <a:tint val="40000"/>
            <a:alpha val="90000"/>
            <a:hueOff val="-7323457"/>
            <a:satOff val="33215"/>
            <a:lumOff val="33"/>
            <a:alphaOff val="0"/>
          </a:schemeClr>
        </a:solidFill>
        <a:ln w="12700" cap="flat" cmpd="sng" algn="ctr">
          <a:solidFill>
            <a:schemeClr val="accent4">
              <a:tint val="40000"/>
              <a:alpha val="90000"/>
              <a:hueOff val="-7323457"/>
              <a:satOff val="33215"/>
              <a:lumOff val="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Inclusion of 6 major roles</a:t>
          </a:r>
          <a:endParaRPr lang="en-US" sz="3600" kern="1200" dirty="0"/>
        </a:p>
      </dsp:txBody>
      <dsp:txXfrm rot="-5400000">
        <a:off x="2717798" y="3057015"/>
        <a:ext cx="4776399" cy="1855928"/>
      </dsp:txXfrm>
    </dsp:sp>
    <dsp:sp modelId="{5595CBF2-6221-8C41-B37C-53CBDE4B5BEF}">
      <dsp:nvSpPr>
        <dsp:cNvPr id="0" name=""/>
        <dsp:cNvSpPr/>
      </dsp:nvSpPr>
      <dsp:spPr>
        <a:xfrm>
          <a:off x="25402" y="2699587"/>
          <a:ext cx="2692395" cy="2570912"/>
        </a:xfrm>
        <a:prstGeom prst="roundRect">
          <a:avLst/>
        </a:prstGeom>
        <a:solidFill>
          <a:schemeClr val="accent4">
            <a:hueOff val="-7036575"/>
            <a:satOff val="42238"/>
            <a:lumOff val="-3725"/>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Interesting</a:t>
          </a:r>
          <a:endParaRPr lang="en-US" sz="3200" kern="1200" dirty="0"/>
        </a:p>
      </dsp:txBody>
      <dsp:txXfrm>
        <a:off x="150904" y="2825089"/>
        <a:ext cx="2441391" cy="23199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B90DEA-96BD-8D4C-930E-EA4D4F91C019}">
      <dsp:nvSpPr>
        <dsp:cNvPr id="0" name=""/>
        <dsp:cNvSpPr/>
      </dsp:nvSpPr>
      <dsp:spPr>
        <a:xfrm rot="5400000">
          <a:off x="3719059" y="-864052"/>
          <a:ext cx="3026690" cy="477202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Central T&amp;L Centre/Unit</a:t>
          </a:r>
          <a:endParaRPr lang="en-US" sz="2400" kern="1200" dirty="0"/>
        </a:p>
        <a:p>
          <a:pPr marL="228600" lvl="1" indent="-228600" algn="l" defTabSz="1066800">
            <a:lnSpc>
              <a:spcPct val="90000"/>
            </a:lnSpc>
            <a:spcBef>
              <a:spcPct val="0"/>
            </a:spcBef>
            <a:spcAft>
              <a:spcPct val="15000"/>
            </a:spcAft>
            <a:buChar char="••"/>
          </a:pPr>
          <a:r>
            <a:rPr lang="en-US" sz="2400" kern="1200" dirty="0" smtClean="0"/>
            <a:t>Senate T&amp;L Committee</a:t>
          </a:r>
          <a:endParaRPr lang="en-US" sz="2400" kern="1200" dirty="0"/>
        </a:p>
        <a:p>
          <a:pPr marL="228600" lvl="1" indent="-228600" algn="l" defTabSz="1066800">
            <a:lnSpc>
              <a:spcPct val="90000"/>
            </a:lnSpc>
            <a:spcBef>
              <a:spcPct val="0"/>
            </a:spcBef>
            <a:spcAft>
              <a:spcPct val="15000"/>
            </a:spcAft>
            <a:buChar char="••"/>
          </a:pPr>
          <a:r>
            <a:rPr lang="en-US" sz="2400" kern="1200" dirty="0" smtClean="0"/>
            <a:t>Faculty-based structure (Individuals </a:t>
          </a:r>
          <a:r>
            <a:rPr lang="en-US" sz="2400" kern="1200" dirty="0" err="1" smtClean="0"/>
            <a:t>resp</a:t>
          </a:r>
          <a:r>
            <a:rPr lang="en-US" sz="2400" kern="1200" dirty="0" smtClean="0"/>
            <a:t> for T&amp;L or full T&amp;L Centre)</a:t>
          </a:r>
          <a:endParaRPr lang="en-US" sz="2400" kern="1200" dirty="0"/>
        </a:p>
        <a:p>
          <a:pPr marL="228600" lvl="1" indent="-228600" algn="l" defTabSz="1066800">
            <a:lnSpc>
              <a:spcPct val="90000"/>
            </a:lnSpc>
            <a:spcBef>
              <a:spcPct val="0"/>
            </a:spcBef>
            <a:spcAft>
              <a:spcPct val="15000"/>
            </a:spcAft>
            <a:buChar char="••"/>
          </a:pPr>
          <a:r>
            <a:rPr lang="en-US" sz="2400" kern="1200" dirty="0" err="1" smtClean="0"/>
            <a:t>Fac</a:t>
          </a:r>
          <a:r>
            <a:rPr lang="en-US" sz="2400" kern="1200" dirty="0" smtClean="0"/>
            <a:t> T&amp;L Committee</a:t>
          </a:r>
          <a:endParaRPr lang="en-US" sz="2400" kern="1200" dirty="0"/>
        </a:p>
        <a:p>
          <a:pPr marL="228600" lvl="1" indent="-228600" algn="l" defTabSz="1066800">
            <a:lnSpc>
              <a:spcPct val="90000"/>
            </a:lnSpc>
            <a:spcBef>
              <a:spcPct val="0"/>
            </a:spcBef>
            <a:spcAft>
              <a:spcPct val="15000"/>
            </a:spcAft>
            <a:buChar char="••"/>
          </a:pPr>
          <a:r>
            <a:rPr lang="en-US" sz="2400" kern="1200" dirty="0" smtClean="0"/>
            <a:t>Deputy Dean T&amp;L</a:t>
          </a:r>
          <a:endParaRPr lang="en-US" sz="2400" kern="1200" dirty="0"/>
        </a:p>
        <a:p>
          <a:pPr marL="228600" lvl="1" indent="-228600" algn="l" defTabSz="1066800">
            <a:lnSpc>
              <a:spcPct val="90000"/>
            </a:lnSpc>
            <a:spcBef>
              <a:spcPct val="0"/>
            </a:spcBef>
            <a:spcAft>
              <a:spcPct val="15000"/>
            </a:spcAft>
            <a:buChar char="••"/>
          </a:pPr>
          <a:endParaRPr lang="en-US" sz="2400" kern="1200" dirty="0"/>
        </a:p>
      </dsp:txBody>
      <dsp:txXfrm rot="-5400000">
        <a:off x="2846393" y="156365"/>
        <a:ext cx="4624273" cy="2731188"/>
      </dsp:txXfrm>
    </dsp:sp>
    <dsp:sp modelId="{B43C76B0-8C8D-394E-AC5F-959061E114BF}">
      <dsp:nvSpPr>
        <dsp:cNvPr id="0" name=""/>
        <dsp:cNvSpPr/>
      </dsp:nvSpPr>
      <dsp:spPr>
        <a:xfrm>
          <a:off x="1582" y="781"/>
          <a:ext cx="2844809" cy="3042357"/>
        </a:xfrm>
        <a:prstGeom prst="roundRect">
          <a:avLst/>
        </a:prstGeom>
        <a:solidFill>
          <a:schemeClr val="accent4">
            <a:hueOff val="0"/>
            <a:satOff val="0"/>
            <a:lumOff val="0"/>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kern="1200" dirty="0" smtClean="0"/>
            <a:t>Should have central &amp; faculty-based entities</a:t>
          </a:r>
          <a:endParaRPr lang="en-US" sz="3200" kern="1200" dirty="0"/>
        </a:p>
      </dsp:txBody>
      <dsp:txXfrm>
        <a:off x="140454" y="139653"/>
        <a:ext cx="2567065" cy="2764613"/>
      </dsp:txXfrm>
    </dsp:sp>
    <dsp:sp modelId="{A0D0BBD1-45BC-7E49-B520-6E7CBEA41DB8}">
      <dsp:nvSpPr>
        <dsp:cNvPr id="0" name=""/>
        <dsp:cNvSpPr/>
      </dsp:nvSpPr>
      <dsp:spPr>
        <a:xfrm rot="5400000">
          <a:off x="4284157" y="1771042"/>
          <a:ext cx="1696442" cy="4876800"/>
        </a:xfrm>
        <a:prstGeom prst="round2SameRect">
          <a:avLst/>
        </a:prstGeom>
        <a:solidFill>
          <a:schemeClr val="accent4">
            <a:tint val="40000"/>
            <a:alpha val="90000"/>
            <a:hueOff val="-7323457"/>
            <a:satOff val="33215"/>
            <a:lumOff val="33"/>
            <a:alphaOff val="0"/>
          </a:schemeClr>
        </a:solidFill>
        <a:ln w="12700" cap="flat" cmpd="sng" algn="ctr">
          <a:solidFill>
            <a:schemeClr val="accent4">
              <a:tint val="40000"/>
              <a:alpha val="90000"/>
              <a:hueOff val="-7323457"/>
              <a:satOff val="33215"/>
              <a:lumOff val="3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t>Academic</a:t>
          </a:r>
          <a:r>
            <a:rPr lang="en-US" sz="2400" kern="1200" baseline="0" dirty="0" smtClean="0"/>
            <a:t> Development staff with academic status</a:t>
          </a:r>
          <a:endParaRPr lang="en-US" sz="2400" kern="1200" dirty="0"/>
        </a:p>
      </dsp:txBody>
      <dsp:txXfrm rot="-5400000">
        <a:off x="2693979" y="3444034"/>
        <a:ext cx="4793987" cy="1530816"/>
      </dsp:txXfrm>
    </dsp:sp>
    <dsp:sp modelId="{5595CBF2-6221-8C41-B37C-53CBDE4B5BEF}">
      <dsp:nvSpPr>
        <dsp:cNvPr id="0" name=""/>
        <dsp:cNvSpPr/>
      </dsp:nvSpPr>
      <dsp:spPr>
        <a:xfrm>
          <a:off x="1582" y="3149947"/>
          <a:ext cx="2692395" cy="2120552"/>
        </a:xfrm>
        <a:prstGeom prst="roundRect">
          <a:avLst/>
        </a:prstGeom>
        <a:solidFill>
          <a:schemeClr val="accent4">
            <a:hueOff val="-7036575"/>
            <a:satOff val="42238"/>
            <a:lumOff val="-3725"/>
            <a:alphaOff val="0"/>
          </a:schemeClr>
        </a:solidFill>
        <a:ln>
          <a:noFill/>
        </a:ln>
        <a:effectLst>
          <a:outerShdw blurRad="50800" dist="25400" algn="bl"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Should</a:t>
          </a:r>
          <a:r>
            <a:rPr lang="en-US" sz="3200" kern="1200" baseline="0" dirty="0" smtClean="0"/>
            <a:t> have</a:t>
          </a:r>
          <a:endParaRPr lang="en-US" sz="3200" kern="1200" dirty="0"/>
        </a:p>
      </dsp:txBody>
      <dsp:txXfrm>
        <a:off x="105099" y="3253464"/>
        <a:ext cx="2485361" cy="191351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7A75765-9A56-2649-9857-F3557E8D5AD0}" type="datetimeFigureOut">
              <a:rPr lang="en-US" smtClean="0"/>
              <a:t>07-Dec-17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9A568543-E192-2847-BCE5-6F2B62CD59F5}" type="slidenum">
              <a:rPr lang="en-US" smtClean="0"/>
              <a:t>‹#›</a:t>
            </a:fld>
            <a:endParaRPr lang="en-US"/>
          </a:p>
        </p:txBody>
      </p:sp>
    </p:spTree>
    <p:extLst>
      <p:ext uri="{BB962C8B-B14F-4D97-AF65-F5344CB8AC3E}">
        <p14:creationId xmlns:p14="http://schemas.microsoft.com/office/powerpoint/2010/main" val="36857624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568543-E192-2847-BCE5-6F2B62CD59F5}" type="slidenum">
              <a:rPr lang="en-US" smtClean="0"/>
              <a:t>1</a:t>
            </a:fld>
            <a:endParaRPr lang="en-US"/>
          </a:p>
        </p:txBody>
      </p:sp>
    </p:spTree>
    <p:extLst>
      <p:ext uri="{BB962C8B-B14F-4D97-AF65-F5344CB8AC3E}">
        <p14:creationId xmlns:p14="http://schemas.microsoft.com/office/powerpoint/2010/main" val="28140023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VUT – requires staff to participate in 2 teaching development opportunities per year</a:t>
            </a:r>
          </a:p>
          <a:p>
            <a:r>
              <a:rPr lang="en-US" dirty="0" smtClean="0"/>
              <a:t>UCT</a:t>
            </a:r>
            <a:r>
              <a:rPr lang="en-US" baseline="0" dirty="0" smtClean="0"/>
              <a:t> has a teaching charter which outlines the responsibilities of staff and students.</a:t>
            </a:r>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10</a:t>
            </a:fld>
            <a:endParaRPr lang="en-US"/>
          </a:p>
        </p:txBody>
      </p:sp>
    </p:spTree>
    <p:extLst>
      <p:ext uri="{BB962C8B-B14F-4D97-AF65-F5344CB8AC3E}">
        <p14:creationId xmlns:p14="http://schemas.microsoft.com/office/powerpoint/2010/main" val="3572543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smtClean="0"/>
              <a:t>Worload</a:t>
            </a:r>
            <a:r>
              <a:rPr lang="en-US" baseline="0" dirty="0" smtClean="0"/>
              <a:t> frameworks are developed centrally in many SA universities – but in some cases are developed at faculty level. These are often online and linked to HEMIS. The UKZN Teaching workload Framework is discussed in detail in the document and provides a system which facilitates transparency and comparison. The principles underpinning these are discussed in the document. </a:t>
            </a:r>
          </a:p>
          <a:p>
            <a:endParaRPr lang="en-US" baseline="0" dirty="0" smtClean="0"/>
          </a:p>
          <a:p>
            <a:r>
              <a:rPr lang="en-US" baseline="0" dirty="0" smtClean="0"/>
              <a:t>6 ROLES = SCHOLARLY T&amp;L; PG ACTIVITY; SCHOLARLY RESEARCH ACTIVITY SCHOLARLY SERVICE TO THE COMMUNITY; SCOLARLY SERVICE TO THE UNIVERSITY AND FACULTY MANAGEMENT. </a:t>
            </a:r>
          </a:p>
        </p:txBody>
      </p:sp>
      <p:sp>
        <p:nvSpPr>
          <p:cNvPr id="4" name="Slide Number Placeholder 3"/>
          <p:cNvSpPr>
            <a:spLocks noGrp="1"/>
          </p:cNvSpPr>
          <p:nvPr>
            <p:ph type="sldNum" sz="quarter" idx="10"/>
          </p:nvPr>
        </p:nvSpPr>
        <p:spPr/>
        <p:txBody>
          <a:bodyPr/>
          <a:lstStyle/>
          <a:p>
            <a:fld id="{9A568543-E192-2847-BCE5-6F2B62CD59F5}" type="slidenum">
              <a:rPr lang="en-US" smtClean="0"/>
              <a:t>11</a:t>
            </a:fld>
            <a:endParaRPr lang="en-US"/>
          </a:p>
        </p:txBody>
      </p:sp>
    </p:spTree>
    <p:extLst>
      <p:ext uri="{BB962C8B-B14F-4D97-AF65-F5344CB8AC3E}">
        <p14:creationId xmlns:p14="http://schemas.microsoft.com/office/powerpoint/2010/main" val="1716212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p>
        </p:txBody>
      </p:sp>
      <p:sp>
        <p:nvSpPr>
          <p:cNvPr id="4" name="Slide Number Placeholder 3"/>
          <p:cNvSpPr>
            <a:spLocks noGrp="1"/>
          </p:cNvSpPr>
          <p:nvPr>
            <p:ph type="sldNum" sz="quarter" idx="10"/>
          </p:nvPr>
        </p:nvSpPr>
        <p:spPr/>
        <p:txBody>
          <a:bodyPr/>
          <a:lstStyle/>
          <a:p>
            <a:fld id="{9A568543-E192-2847-BCE5-6F2B62CD59F5}" type="slidenum">
              <a:rPr lang="en-US" smtClean="0"/>
              <a:t>12</a:t>
            </a:fld>
            <a:endParaRPr lang="en-US"/>
          </a:p>
        </p:txBody>
      </p:sp>
    </p:spTree>
    <p:extLst>
      <p:ext uri="{BB962C8B-B14F-4D97-AF65-F5344CB8AC3E}">
        <p14:creationId xmlns:p14="http://schemas.microsoft.com/office/powerpoint/2010/main" val="1716212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the moment this may read like a recipe – but this</a:t>
            </a:r>
            <a:r>
              <a:rPr lang="en-US" baseline="0" dirty="0" smtClean="0"/>
              <a:t> is not the intention and this will be corrected/ </a:t>
            </a:r>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13</a:t>
            </a:fld>
            <a:endParaRPr lang="en-US"/>
          </a:p>
        </p:txBody>
      </p:sp>
    </p:spTree>
    <p:extLst>
      <p:ext uri="{BB962C8B-B14F-4D97-AF65-F5344CB8AC3E}">
        <p14:creationId xmlns:p14="http://schemas.microsoft.com/office/powerpoint/2010/main" val="3563937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568543-E192-2847-BCE5-6F2B62CD59F5}" type="slidenum">
              <a:rPr lang="en-US" smtClean="0"/>
              <a:t>2</a:t>
            </a:fld>
            <a:endParaRPr lang="en-US"/>
          </a:p>
        </p:txBody>
      </p:sp>
    </p:spTree>
    <p:extLst>
      <p:ext uri="{BB962C8B-B14F-4D97-AF65-F5344CB8AC3E}">
        <p14:creationId xmlns:p14="http://schemas.microsoft.com/office/powerpoint/2010/main" val="4287577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A568543-E192-2847-BCE5-6F2B62CD59F5}" type="slidenum">
              <a:rPr lang="en-US" smtClean="0"/>
              <a:t>3</a:t>
            </a:fld>
            <a:endParaRPr lang="en-US"/>
          </a:p>
        </p:txBody>
      </p:sp>
    </p:spTree>
    <p:extLst>
      <p:ext uri="{BB962C8B-B14F-4D97-AF65-F5344CB8AC3E}">
        <p14:creationId xmlns:p14="http://schemas.microsoft.com/office/powerpoint/2010/main" val="1938527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Divided this section into what</a:t>
            </a:r>
            <a:r>
              <a:rPr lang="en-US" baseline="0" dirty="0" smtClean="0"/>
              <a:t> institutions should have, that which is desirable and that which is rare in SA but something to consider. Not going to go into each of these areas in depth. </a:t>
            </a:r>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4</a:t>
            </a:fld>
            <a:endParaRPr lang="en-US"/>
          </a:p>
        </p:txBody>
      </p:sp>
    </p:spTree>
    <p:extLst>
      <p:ext uri="{BB962C8B-B14F-4D97-AF65-F5344CB8AC3E}">
        <p14:creationId xmlns:p14="http://schemas.microsoft.com/office/powerpoint/2010/main" val="1810855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science faculty </a:t>
            </a:r>
            <a:r>
              <a:rPr lang="en-US" dirty="0" err="1" smtClean="0"/>
              <a:t>programme</a:t>
            </a:r>
            <a:r>
              <a:rPr lang="en-US" dirty="0" smtClean="0"/>
              <a:t> at WITS was mentioned as exemplary with its combination of induction session, workshops, peer review</a:t>
            </a:r>
            <a:r>
              <a:rPr lang="en-US" baseline="0" dirty="0" smtClean="0"/>
              <a:t> sessions and a portfolio to be completed by the third year of probation. Can lead to </a:t>
            </a:r>
            <a:r>
              <a:rPr lang="en-US" baseline="0" dirty="0" err="1" smtClean="0"/>
              <a:t>uneveness</a:t>
            </a:r>
            <a:r>
              <a:rPr lang="en-US" baseline="0" dirty="0" smtClean="0"/>
              <a:t> in the system</a:t>
            </a:r>
          </a:p>
          <a:p>
            <a:r>
              <a:rPr lang="en-US" baseline="0" dirty="0" smtClean="0"/>
              <a:t>RU and DUT recognition of induction </a:t>
            </a:r>
            <a:r>
              <a:rPr lang="en-US" baseline="0" dirty="0" err="1" smtClean="0"/>
              <a:t>programme</a:t>
            </a:r>
            <a:r>
              <a:rPr lang="en-US" baseline="0" dirty="0" smtClean="0"/>
              <a:t> towards the </a:t>
            </a:r>
            <a:r>
              <a:rPr lang="en-US" baseline="0" dirty="0" err="1" smtClean="0"/>
              <a:t>PgDipHE</a:t>
            </a:r>
            <a:r>
              <a:rPr lang="en-US" baseline="0" dirty="0" smtClean="0"/>
              <a:t> – UKZN 2 year induction – 80 credits towards the </a:t>
            </a:r>
            <a:r>
              <a:rPr lang="en-US" baseline="0" dirty="0" err="1" smtClean="0"/>
              <a:t>PgDip</a:t>
            </a:r>
            <a:endParaRPr lang="en-US" baseline="0" dirty="0" smtClean="0"/>
          </a:p>
          <a:p>
            <a:r>
              <a:rPr lang="en-US" baseline="0" dirty="0" smtClean="0"/>
              <a:t>Note different </a:t>
            </a:r>
            <a:r>
              <a:rPr lang="en-US" baseline="0" dirty="0" err="1" smtClean="0"/>
              <a:t>appoach</a:t>
            </a:r>
            <a:r>
              <a:rPr lang="en-US" baseline="0" dirty="0" smtClean="0"/>
              <a:t> taken by UWC – provide annual development for HODs – cascade down to members of department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smtClean="0"/>
              <a:t>Exemplary – SU revised PREDAC –embeds a component of the </a:t>
            </a:r>
            <a:r>
              <a:rPr lang="en-US" dirty="0" err="1" smtClean="0"/>
              <a:t>programme</a:t>
            </a:r>
            <a:r>
              <a:rPr lang="en-US" dirty="0" smtClean="0"/>
              <a:t> in faculties</a:t>
            </a:r>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5</a:t>
            </a:fld>
            <a:endParaRPr lang="en-US"/>
          </a:p>
        </p:txBody>
      </p:sp>
    </p:spTree>
    <p:extLst>
      <p:ext uri="{BB962C8B-B14F-4D97-AF65-F5344CB8AC3E}">
        <p14:creationId xmlns:p14="http://schemas.microsoft.com/office/powerpoint/2010/main" val="2655050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Divided this section into what</a:t>
            </a:r>
            <a:r>
              <a:rPr lang="en-US" baseline="0" dirty="0" smtClean="0"/>
              <a:t> institutions should have, that which is desirable and that which is rare in SA but something to consider</a:t>
            </a:r>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6</a:t>
            </a:fld>
            <a:endParaRPr lang="en-US"/>
          </a:p>
        </p:txBody>
      </p:sp>
    </p:spTree>
    <p:extLst>
      <p:ext uri="{BB962C8B-B14F-4D97-AF65-F5344CB8AC3E}">
        <p14:creationId xmlns:p14="http://schemas.microsoft.com/office/powerpoint/2010/main" val="1810855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AAMP</a:t>
            </a:r>
            <a:r>
              <a:rPr lang="en-US" baseline="0" dirty="0" smtClean="0"/>
              <a:t> – SUPPORT FOR PROMOTION FROM LECTURER TO SENIOR LECTURER, SL – AP; AP TO P</a:t>
            </a:r>
          </a:p>
          <a:p>
            <a:r>
              <a:rPr lang="en-US" baseline="0" dirty="0" smtClean="0"/>
              <a:t>TEACHING AND LEARNING DEVELOPMENT AND WORKSHOPS FORM AN INTEGRAL PART OF THIS DEVELOPMENT AND SUPPORT</a:t>
            </a:r>
          </a:p>
          <a:p>
            <a:endParaRPr lang="en-US" dirty="0"/>
          </a:p>
        </p:txBody>
      </p:sp>
      <p:sp>
        <p:nvSpPr>
          <p:cNvPr id="4" name="Slide Number Placeholder 3"/>
          <p:cNvSpPr>
            <a:spLocks noGrp="1"/>
          </p:cNvSpPr>
          <p:nvPr>
            <p:ph type="sldNum" sz="quarter" idx="10"/>
          </p:nvPr>
        </p:nvSpPr>
        <p:spPr/>
        <p:txBody>
          <a:bodyPr/>
          <a:lstStyle/>
          <a:p>
            <a:fld id="{9A568543-E192-2847-BCE5-6F2B62CD59F5}" type="slidenum">
              <a:rPr lang="en-US" smtClean="0"/>
              <a:t>7</a:t>
            </a:fld>
            <a:endParaRPr lang="en-US"/>
          </a:p>
        </p:txBody>
      </p:sp>
    </p:spTree>
    <p:extLst>
      <p:ext uri="{BB962C8B-B14F-4D97-AF65-F5344CB8AC3E}">
        <p14:creationId xmlns:p14="http://schemas.microsoft.com/office/powerpoint/2010/main" val="796298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SUPPORT</a:t>
            </a:r>
            <a:r>
              <a:rPr lang="en-US" baseline="0" dirty="0" smtClean="0"/>
              <a:t> FOR </a:t>
            </a:r>
            <a:r>
              <a:rPr lang="en-US" baseline="0" dirty="0" err="1" smtClean="0"/>
              <a:t>SoTL</a:t>
            </a:r>
            <a:r>
              <a:rPr lang="en-US" baseline="0" dirty="0" smtClean="0"/>
              <a:t> THROUGH MENTORING (CPUT); WRITING FOR PUBLICATION (UKZN); FUNDING FOR SOTL RESEARCH</a:t>
            </a:r>
          </a:p>
          <a:p>
            <a:r>
              <a:rPr lang="en-US" baseline="0" dirty="0" smtClean="0"/>
              <a:t>SOTL CONFERENCE (SU) 2017 CONFERENCE ATTENDED BY 250 ACADEMICS – BEST PAPER AUTHOR SUPPORTED TO ATTEND AND INTERNATIONAL CONFERENCE</a:t>
            </a:r>
          </a:p>
          <a:p>
            <a:endParaRPr lang="en-US" baseline="0" dirty="0" smtClean="0"/>
          </a:p>
          <a:p>
            <a:r>
              <a:rPr lang="en-US" baseline="0" dirty="0" smtClean="0"/>
              <a:t>ENHANCEMENT OF TEACHING AND LEARNING THROUGH CD – PREVALENT IN UOTS THAT NEEDED TO REVISE THEIR CURRICULA (DUT CURRICULUM RENEWAL PROJECT – ALLOWS FOR CONTEXT SPECIFIC T&amp;L DEVELOPMENT IN DISCIPLINES) (CPUT RESEARCH INTO GRADUATE ATTRIBUTES RESULTED IN A POSITION PAPER ADOPTED BY SENATE) (UFS MODULE ASSISTANCE PROGRAMMED</a:t>
            </a:r>
          </a:p>
          <a:p>
            <a:endParaRPr lang="en-US" baseline="0" dirty="0" smtClean="0"/>
          </a:p>
          <a:p>
            <a:r>
              <a:rPr lang="en-US" baseline="0" dirty="0" smtClean="0"/>
              <a:t>HOD TRAINING – UWC</a:t>
            </a:r>
          </a:p>
          <a:p>
            <a:r>
              <a:rPr lang="en-US" baseline="0" dirty="0" smtClean="0"/>
              <a:t>SUPERVISION AS PEDAGOGY – UJ DEVELOPING SLPS AND A PGDIP IN POSTGRADUATE STUDY</a:t>
            </a:r>
          </a:p>
          <a:p>
            <a:r>
              <a:rPr lang="en-US" baseline="0" dirty="0" smtClean="0"/>
              <a:t>TIME OFF TO FOCUS ON TEACHING OFFERED AT NMU; UL AND UCT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9A568543-E192-2847-BCE5-6F2B62CD59F5}" type="slidenum">
              <a:rPr lang="en-US" smtClean="0"/>
              <a:t>8</a:t>
            </a:fld>
            <a:endParaRPr lang="en-US"/>
          </a:p>
        </p:txBody>
      </p:sp>
    </p:spTree>
    <p:extLst>
      <p:ext uri="{BB962C8B-B14F-4D97-AF65-F5344CB8AC3E}">
        <p14:creationId xmlns:p14="http://schemas.microsoft.com/office/powerpoint/2010/main" val="1847767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Noteworthy</a:t>
            </a:r>
            <a:r>
              <a:rPr lang="en-US" baseline="0" dirty="0" smtClean="0"/>
              <a:t> – typically between 5 and 6 awards are allocated – an exception in NMU where awards made on the basis of criteria with no limit on the number of awards per year. (3 levels Emerging, Teaching Excellence and Distinguished Teaching Excellence Awards)</a:t>
            </a:r>
          </a:p>
          <a:p>
            <a:r>
              <a:rPr lang="en-US" baseline="0" dirty="0" smtClean="0"/>
              <a:t>Chair of Teaching and Learning at UJ</a:t>
            </a:r>
          </a:p>
          <a:p>
            <a:r>
              <a:rPr lang="en-US" baseline="0" dirty="0" smtClean="0"/>
              <a:t>Teaching track – UCT up to SL – critique of this practice is that it reinforces that teaching –research divide</a:t>
            </a:r>
          </a:p>
          <a:p>
            <a:r>
              <a:rPr lang="en-US" baseline="0" dirty="0" smtClean="0"/>
              <a:t>PERFORMANCE MANAGEMENT – INSTITUTIONAL POLICIES NEED TO BE HARMONISED E.G AT UNISA POLICY ON AWARDS FOR EXCELLENCE IN T&amp;L IS SUPPORTED BY PERFORAMNACE AND PAY PROGRESSION POLICIES</a:t>
            </a:r>
          </a:p>
          <a:p>
            <a:r>
              <a:rPr lang="en-US" baseline="0" dirty="0" smtClean="0"/>
              <a:t>UKZN AND UJ ACADEMICS CAN WEIGHT THEIR FOCUS FOR THE VARIOUS ROLES OF THE ACADEMIC</a:t>
            </a:r>
          </a:p>
        </p:txBody>
      </p:sp>
      <p:sp>
        <p:nvSpPr>
          <p:cNvPr id="4" name="Slide Number Placeholder 3"/>
          <p:cNvSpPr>
            <a:spLocks noGrp="1"/>
          </p:cNvSpPr>
          <p:nvPr>
            <p:ph type="sldNum" sz="quarter" idx="10"/>
          </p:nvPr>
        </p:nvSpPr>
        <p:spPr/>
        <p:txBody>
          <a:bodyPr/>
          <a:lstStyle/>
          <a:p>
            <a:fld id="{9A568543-E192-2847-BCE5-6F2B62CD59F5}" type="slidenum">
              <a:rPr lang="en-US" smtClean="0"/>
              <a:t>9</a:t>
            </a:fld>
            <a:endParaRPr lang="en-US"/>
          </a:p>
        </p:txBody>
      </p:sp>
    </p:spTree>
    <p:extLst>
      <p:ext uri="{BB962C8B-B14F-4D97-AF65-F5344CB8AC3E}">
        <p14:creationId xmlns:p14="http://schemas.microsoft.com/office/powerpoint/2010/main" val="1716212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4AF466F-BDA4-4F18-9C7B-FF0A9A1B0E80}" type="datetime1">
              <a:rPr lang="en-US" smtClean="0"/>
              <a:pPr/>
              <a:t>07-Dec-17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FB4290-6522-4139-852E-05BD9E7F0D2E}" type="datetime1">
              <a:rPr lang="en-US" smtClean="0"/>
              <a:pPr/>
              <a:t>07-Dec-17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B955F9-81EA-47C5-8059-9E5C2B437C70}" type="datetime1">
              <a:rPr lang="en-US" smtClean="0"/>
              <a:pPr/>
              <a:t>07-Dec-17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EF607B-A47E-422C-9BEF-122CCDB7C526}" type="datetime1">
              <a:rPr lang="en-US" smtClean="0"/>
              <a:pPr/>
              <a:t>07-Dec-17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9A7CB-BEE6-4F99-898E-913F06E8E125}" type="datetime1">
              <a:rPr lang="en-US" smtClean="0"/>
              <a:pPr/>
              <a:t>07-Dec-17</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EE300C-6FC5-4FC3-AF1A-075E4F50620D}" type="datetime1">
              <a:rPr lang="en-US" smtClean="0"/>
              <a:pPr/>
              <a:t>07-Dec-17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D295D-4A77-4DEB-B04C-9F4282A8BC04}" type="datetime1">
              <a:rPr lang="en-US" smtClean="0"/>
              <a:pPr/>
              <a:t>07-Dec-17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B28685-4D0C-42D5-8013-B5904CD1FCBC}" type="datetime1">
              <a:rPr lang="en-US" smtClean="0"/>
              <a:pPr/>
              <a:t>07-Dec-17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226C0-9885-4BA9-BBFA-A52CBFEBB775}" type="datetime1">
              <a:rPr lang="en-US" smtClean="0"/>
              <a:pPr/>
              <a:t>07-Dec-17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2D2B3B-882E-40F3-A32F-6DD51691504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EE1B38-C5EB-4D66-9137-0AFE9CDEDE8F}" type="datetime1">
              <a:rPr lang="en-US" smtClean="0"/>
              <a:pPr/>
              <a:t>07-Dec-17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327B613C-1AD7-49D3-885D-F654C5CDBAA6}" type="datetime1">
              <a:rPr lang="en-US" smtClean="0"/>
              <a:pPr/>
              <a:t>07-Dec-17</a:t>
            </a:fld>
            <a:endParaRPr lang="en-US" dirty="0"/>
          </a:p>
        </p:txBody>
      </p:sp>
      <p:sp>
        <p:nvSpPr>
          <p:cNvPr id="9" name="Slide Number Placeholder 8"/>
          <p:cNvSpPr>
            <a:spLocks noGrp="1"/>
          </p:cNvSpPr>
          <p:nvPr>
            <p:ph type="sldNum" sz="quarter" idx="11"/>
          </p:nvPr>
        </p:nvSpPr>
        <p:spPr/>
        <p:txBody>
          <a:bodyPr/>
          <a:lstStyle/>
          <a:p>
            <a:fld id="{6E2D2B3B-882E-40F3-A32F-6DD516915044}"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E2D2B3B-882E-40F3-A32F-6DD516915044}" type="slidenum">
              <a:rPr lang="en-US" smtClean="0"/>
              <a:pPr/>
              <a:t>‹#›</a:t>
            </a:fld>
            <a:endParaRPr lang="en-US"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327B613C-1AD7-49D3-885D-F654C5CDBAA6}" type="datetime1">
              <a:rPr lang="en-US" smtClean="0"/>
              <a:pPr/>
              <a:t>07-Dec-17</a:t>
            </a:fld>
            <a:endParaRPr lang="en-US" dirty="0"/>
          </a:p>
        </p:txBody>
      </p:sp>
    </p:spTree>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 id="2147483960" r:id="rId10"/>
    <p:sldLayoutId id="2147483961" r:id="rId1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02268"/>
            <a:ext cx="7543800" cy="2523065"/>
          </a:xfrm>
        </p:spPr>
        <p:txBody>
          <a:bodyPr/>
          <a:lstStyle/>
          <a:p>
            <a:r>
              <a:rPr lang="en-US" sz="4000" dirty="0" smtClean="0"/>
              <a:t>Code of Good Practice Workshop</a:t>
            </a:r>
            <a:r>
              <a:rPr lang="en-US" sz="3200" dirty="0" smtClean="0"/>
              <a:t/>
            </a:r>
            <a:br>
              <a:rPr lang="en-US" sz="3200" dirty="0" smtClean="0"/>
            </a:br>
            <a:r>
              <a:rPr lang="en-US" sz="3600" dirty="0" smtClean="0"/>
              <a:t>Focus Area 1</a:t>
            </a:r>
            <a:br>
              <a:rPr lang="en-US" sz="3600" dirty="0" smtClean="0"/>
            </a:br>
            <a:r>
              <a:rPr lang="en-US" sz="3600" dirty="0" smtClean="0"/>
              <a:t>Enhancing Academics as Teachers</a:t>
            </a:r>
            <a:endParaRPr lang="en-US" sz="3600" dirty="0"/>
          </a:p>
        </p:txBody>
      </p:sp>
      <p:sp>
        <p:nvSpPr>
          <p:cNvPr id="3" name="Subtitle 2"/>
          <p:cNvSpPr>
            <a:spLocks noGrp="1"/>
          </p:cNvSpPr>
          <p:nvPr>
            <p:ph type="subTitle" idx="1"/>
          </p:nvPr>
        </p:nvSpPr>
        <p:spPr>
          <a:xfrm>
            <a:off x="978763" y="5105400"/>
            <a:ext cx="6461760" cy="1066800"/>
          </a:xfrm>
        </p:spPr>
        <p:txBody>
          <a:bodyPr/>
          <a:lstStyle/>
          <a:p>
            <a:r>
              <a:rPr lang="en-US" dirty="0" smtClean="0"/>
              <a:t>November 2017</a:t>
            </a:r>
            <a:endParaRPr lang="en-US" dirty="0"/>
          </a:p>
        </p:txBody>
      </p:sp>
    </p:spTree>
    <p:extLst>
      <p:ext uri="{BB962C8B-B14F-4D97-AF65-F5344CB8AC3E}">
        <p14:creationId xmlns:p14="http://schemas.microsoft.com/office/powerpoint/2010/main" val="28865191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42962"/>
          </a:xfrm>
        </p:spPr>
        <p:txBody>
          <a:bodyPr/>
          <a:lstStyle/>
          <a:p>
            <a:r>
              <a:rPr lang="en-US" sz="3200" dirty="0" smtClean="0"/>
              <a:t>Policies and Strategies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07587818"/>
              </p:ext>
            </p:extLst>
          </p:nvPr>
        </p:nvGraphicFramePr>
        <p:xfrm>
          <a:off x="457200" y="1219200"/>
          <a:ext cx="76200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6842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14362"/>
          </a:xfrm>
        </p:spPr>
        <p:txBody>
          <a:bodyPr/>
          <a:lstStyle/>
          <a:p>
            <a:r>
              <a:rPr lang="en-US" sz="3200" dirty="0" smtClean="0"/>
              <a:t>Workload and Conditions of Service</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03925127"/>
              </p:ext>
            </p:extLst>
          </p:nvPr>
        </p:nvGraphicFramePr>
        <p:xfrm>
          <a:off x="457200" y="1143000"/>
          <a:ext cx="7620000" cy="527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9816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14362"/>
          </a:xfrm>
        </p:spPr>
        <p:txBody>
          <a:bodyPr/>
          <a:lstStyle/>
          <a:p>
            <a:r>
              <a:rPr lang="en-US" sz="3200" dirty="0" smtClean="0"/>
              <a:t>STRUCTURES TO SUPPORT PROFESSIONAL LEARNING</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580108"/>
              </p:ext>
            </p:extLst>
          </p:nvPr>
        </p:nvGraphicFramePr>
        <p:xfrm>
          <a:off x="457200" y="1143000"/>
          <a:ext cx="7620000" cy="527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7637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76262"/>
          </a:xfrm>
        </p:spPr>
        <p:txBody>
          <a:bodyPr/>
          <a:lstStyle/>
          <a:p>
            <a:r>
              <a:rPr lang="en-US" sz="3600" dirty="0" smtClean="0"/>
              <a:t>Concluding Thoughts</a:t>
            </a:r>
            <a:endParaRPr lang="en-US" sz="3600" dirty="0"/>
          </a:p>
        </p:txBody>
      </p:sp>
      <p:sp>
        <p:nvSpPr>
          <p:cNvPr id="3" name="Content Placeholder 2"/>
          <p:cNvSpPr>
            <a:spLocks noGrp="1"/>
          </p:cNvSpPr>
          <p:nvPr>
            <p:ph idx="1"/>
          </p:nvPr>
        </p:nvSpPr>
        <p:spPr>
          <a:xfrm>
            <a:off x="457200" y="1041400"/>
            <a:ext cx="7620000" cy="5359400"/>
          </a:xfrm>
        </p:spPr>
        <p:txBody>
          <a:bodyPr/>
          <a:lstStyle/>
          <a:p>
            <a:pPr marL="114300" indent="0">
              <a:buNone/>
            </a:pPr>
            <a:r>
              <a:rPr lang="en-US" dirty="0" smtClean="0"/>
              <a:t>Important to point out that there is a need for context-sensitive activities and structures, however there is a clear trend indicating what the minimum requirement is to enhance teaching and learning irrespective of context. </a:t>
            </a:r>
          </a:p>
          <a:p>
            <a:pPr marL="114300" indent="0">
              <a:buNone/>
            </a:pPr>
            <a:endParaRPr lang="en-US" dirty="0"/>
          </a:p>
          <a:p>
            <a:pPr marL="114300" indent="0">
              <a:buNone/>
            </a:pPr>
            <a:r>
              <a:rPr lang="en-US" dirty="0" smtClean="0"/>
              <a:t>Debates are to be had about the notion of good practice and what this may mean in different contexts</a:t>
            </a:r>
          </a:p>
          <a:p>
            <a:pPr marL="114300" indent="0">
              <a:buNone/>
            </a:pPr>
            <a:endParaRPr lang="en-US" dirty="0"/>
          </a:p>
          <a:p>
            <a:pPr marL="114300" indent="0">
              <a:buNone/>
            </a:pPr>
            <a:r>
              <a:rPr lang="en-US" dirty="0" smtClean="0"/>
              <a:t>If an institution is starting a new T&amp;L what advise would you give them? Will this guide help?</a:t>
            </a:r>
            <a:endParaRPr lang="en-US" dirty="0"/>
          </a:p>
        </p:txBody>
      </p:sp>
    </p:spTree>
    <p:extLst>
      <p:ext uri="{BB962C8B-B14F-4D97-AF65-F5344CB8AC3E}">
        <p14:creationId xmlns:p14="http://schemas.microsoft.com/office/powerpoint/2010/main" val="2959518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31862"/>
          </a:xfrm>
        </p:spPr>
        <p:txBody>
          <a:bodyPr/>
          <a:lstStyle/>
          <a:p>
            <a:r>
              <a:rPr lang="en-US" sz="3600" dirty="0" smtClean="0"/>
              <a:t>Structure</a:t>
            </a:r>
            <a:endParaRPr lang="en-US" sz="3600" dirty="0"/>
          </a:p>
        </p:txBody>
      </p:sp>
      <p:sp>
        <p:nvSpPr>
          <p:cNvPr id="3" name="Content Placeholder 2"/>
          <p:cNvSpPr>
            <a:spLocks noGrp="1"/>
          </p:cNvSpPr>
          <p:nvPr>
            <p:ph idx="1"/>
          </p:nvPr>
        </p:nvSpPr>
        <p:spPr>
          <a:xfrm>
            <a:off x="457200" y="1206500"/>
            <a:ext cx="7620000" cy="5194300"/>
          </a:xfrm>
        </p:spPr>
        <p:txBody>
          <a:bodyPr/>
          <a:lstStyle/>
          <a:p>
            <a:pPr marL="571500" indent="-457200">
              <a:buFont typeface="+mj-lt"/>
              <a:buAutoNum type="arabicPeriod"/>
            </a:pPr>
            <a:r>
              <a:rPr lang="en-US" sz="3200" dirty="0" smtClean="0"/>
              <a:t>Introduction</a:t>
            </a:r>
          </a:p>
          <a:p>
            <a:pPr marL="571500" indent="-457200">
              <a:buFont typeface="+mj-lt"/>
              <a:buAutoNum type="arabicPeriod"/>
            </a:pPr>
            <a:r>
              <a:rPr lang="en-US" sz="3200" dirty="0" smtClean="0"/>
              <a:t>Professional Development Opportunities</a:t>
            </a:r>
          </a:p>
          <a:p>
            <a:pPr marL="571500" indent="-457200">
              <a:buFont typeface="+mj-lt"/>
              <a:buAutoNum type="arabicPeriod"/>
            </a:pPr>
            <a:r>
              <a:rPr lang="en-US" sz="3200" dirty="0" smtClean="0"/>
              <a:t>Recognition and reward</a:t>
            </a:r>
          </a:p>
          <a:p>
            <a:pPr marL="571500" indent="-457200">
              <a:buFont typeface="+mj-lt"/>
              <a:buAutoNum type="arabicPeriod"/>
            </a:pPr>
            <a:r>
              <a:rPr lang="en-US" sz="3200" dirty="0" smtClean="0"/>
              <a:t>Performance Management</a:t>
            </a:r>
          </a:p>
          <a:p>
            <a:pPr marL="571500" indent="-457200">
              <a:buFont typeface="+mj-lt"/>
              <a:buAutoNum type="arabicPeriod"/>
            </a:pPr>
            <a:r>
              <a:rPr lang="en-US" sz="3200" dirty="0" smtClean="0"/>
              <a:t>Policies and Strategies</a:t>
            </a:r>
          </a:p>
          <a:p>
            <a:pPr marL="571500" indent="-457200">
              <a:buFont typeface="+mj-lt"/>
              <a:buAutoNum type="arabicPeriod"/>
            </a:pPr>
            <a:r>
              <a:rPr lang="en-US" sz="3200" dirty="0" smtClean="0"/>
              <a:t>Workload and Conditions of Service</a:t>
            </a:r>
          </a:p>
          <a:p>
            <a:pPr marL="571500" indent="-457200">
              <a:buFont typeface="+mj-lt"/>
              <a:buAutoNum type="arabicPeriod"/>
            </a:pPr>
            <a:r>
              <a:rPr lang="en-US" sz="3200" dirty="0" smtClean="0"/>
              <a:t>Structures to Support Professional Learning</a:t>
            </a:r>
          </a:p>
          <a:p>
            <a:pPr marL="571500" indent="-457200">
              <a:buFont typeface="+mj-lt"/>
              <a:buAutoNum type="arabicPeriod"/>
            </a:pPr>
            <a:r>
              <a:rPr lang="en-US" sz="3200" dirty="0" smtClean="0"/>
              <a:t>Conclusion</a:t>
            </a:r>
          </a:p>
          <a:p>
            <a:pPr marL="571500" indent="-457200">
              <a:buFont typeface="+mj-lt"/>
              <a:buAutoNum type="arabicPeriod"/>
            </a:pPr>
            <a:endParaRPr lang="en-US" dirty="0" smtClean="0"/>
          </a:p>
        </p:txBody>
      </p:sp>
    </p:spTree>
    <p:extLst>
      <p:ext uri="{BB962C8B-B14F-4D97-AF65-F5344CB8AC3E}">
        <p14:creationId xmlns:p14="http://schemas.microsoft.com/office/powerpoint/2010/main" val="24000161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65162"/>
          </a:xfrm>
        </p:spPr>
        <p:txBody>
          <a:bodyPr/>
          <a:lstStyle/>
          <a:p>
            <a:r>
              <a:rPr lang="en-US" sz="3200" dirty="0" smtClean="0"/>
              <a:t>Introduction/Principles</a:t>
            </a:r>
            <a:endParaRPr lang="en-US" sz="3200" dirty="0"/>
          </a:p>
        </p:txBody>
      </p:sp>
      <p:sp>
        <p:nvSpPr>
          <p:cNvPr id="3" name="Content Placeholder 2"/>
          <p:cNvSpPr>
            <a:spLocks noGrp="1"/>
          </p:cNvSpPr>
          <p:nvPr>
            <p:ph idx="1"/>
          </p:nvPr>
        </p:nvSpPr>
        <p:spPr>
          <a:xfrm>
            <a:off x="457200" y="1092200"/>
            <a:ext cx="7620000" cy="5308600"/>
          </a:xfrm>
        </p:spPr>
        <p:txBody>
          <a:bodyPr/>
          <a:lstStyle/>
          <a:p>
            <a:r>
              <a:rPr lang="en-US" sz="2800" dirty="0" smtClean="0"/>
              <a:t>Integration of the three role of academics</a:t>
            </a:r>
          </a:p>
          <a:p>
            <a:r>
              <a:rPr lang="en-US" sz="2800" dirty="0" smtClean="0"/>
              <a:t>Enhancing student learning and underpinned by social justice concerns</a:t>
            </a:r>
            <a:endParaRPr lang="en-US" sz="2800" dirty="0"/>
          </a:p>
          <a:p>
            <a:r>
              <a:rPr lang="en-US" sz="2800" dirty="0" smtClean="0"/>
              <a:t>Strategies informed by broader views on HE, the purpose of T &amp; L and change and development</a:t>
            </a:r>
            <a:endParaRPr lang="en-US" sz="2800" dirty="0"/>
          </a:p>
          <a:p>
            <a:r>
              <a:rPr lang="en-US" sz="2800" dirty="0" smtClean="0"/>
              <a:t>Range of support for academics to learn to teach – balance between formal and informal</a:t>
            </a:r>
            <a:endParaRPr lang="en-US" sz="2800" dirty="0"/>
          </a:p>
          <a:p>
            <a:r>
              <a:rPr lang="en-US" sz="2800" dirty="0" smtClean="0"/>
              <a:t>PD opportunities throughout academics’ career</a:t>
            </a:r>
          </a:p>
          <a:p>
            <a:r>
              <a:rPr lang="en-US" sz="2800" dirty="0" smtClean="0"/>
              <a:t>No one size fits all – consideration of specific institutional contexts and disciplines</a:t>
            </a:r>
          </a:p>
          <a:p>
            <a:endParaRPr lang="en-US" sz="2800" dirty="0" smtClean="0"/>
          </a:p>
          <a:p>
            <a:endParaRPr lang="en-US" sz="2800" dirty="0" smtClean="0"/>
          </a:p>
          <a:p>
            <a:endParaRPr lang="en-US" sz="2800" dirty="0"/>
          </a:p>
          <a:p>
            <a:endParaRPr lang="en-US" dirty="0" smtClean="0"/>
          </a:p>
        </p:txBody>
      </p:sp>
    </p:spTree>
    <p:extLst>
      <p:ext uri="{BB962C8B-B14F-4D97-AF65-F5344CB8AC3E}">
        <p14:creationId xmlns:p14="http://schemas.microsoft.com/office/powerpoint/2010/main" val="961446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576262"/>
          </a:xfrm>
        </p:spPr>
        <p:txBody>
          <a:bodyPr/>
          <a:lstStyle/>
          <a:p>
            <a:r>
              <a:rPr lang="en-US" sz="3200" dirty="0" smtClean="0"/>
              <a:t>PD Opportunities: Should have </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5842492"/>
              </p:ext>
            </p:extLst>
          </p:nvPr>
        </p:nvGraphicFramePr>
        <p:xfrm>
          <a:off x="457200" y="977900"/>
          <a:ext cx="7620000" cy="538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37088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25451"/>
              </p:ext>
            </p:extLst>
          </p:nvPr>
        </p:nvGraphicFramePr>
        <p:xfrm>
          <a:off x="457200" y="1117600"/>
          <a:ext cx="7620000" cy="528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02290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626497548"/>
              </p:ext>
            </p:extLst>
          </p:nvPr>
        </p:nvGraphicFramePr>
        <p:xfrm>
          <a:off x="457200" y="723900"/>
          <a:ext cx="7620000" cy="5638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997517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747614896"/>
              </p:ext>
            </p:extLst>
          </p:nvPr>
        </p:nvGraphicFramePr>
        <p:xfrm>
          <a:off x="457200" y="393700"/>
          <a:ext cx="7620000" cy="598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28210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77862"/>
          </a:xfrm>
        </p:spPr>
        <p:txBody>
          <a:bodyPr/>
          <a:lstStyle/>
          <a:p>
            <a:r>
              <a:rPr lang="en-US" sz="3200" dirty="0" smtClean="0"/>
              <a:t>Desirable </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3013644"/>
              </p:ext>
            </p:extLst>
          </p:nvPr>
        </p:nvGraphicFramePr>
        <p:xfrm>
          <a:off x="457200" y="977900"/>
          <a:ext cx="7620000" cy="5448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3022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614362"/>
          </a:xfrm>
        </p:spPr>
        <p:txBody>
          <a:bodyPr/>
          <a:lstStyle/>
          <a:p>
            <a:r>
              <a:rPr lang="en-US" sz="3200" dirty="0" smtClean="0"/>
              <a:t>Recognition, Reward &amp; Performance Management</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7046652"/>
              </p:ext>
            </p:extLst>
          </p:nvPr>
        </p:nvGraphicFramePr>
        <p:xfrm>
          <a:off x="457200" y="1143000"/>
          <a:ext cx="7620000" cy="527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77440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1394</TotalTime>
  <Words>1095</Words>
  <Application>Microsoft Office PowerPoint</Application>
  <PresentationFormat>On-screen Show (4:3)</PresentationFormat>
  <Paragraphs>120</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Cambria</vt:lpstr>
      <vt:lpstr>Adjacency</vt:lpstr>
      <vt:lpstr>Code of Good Practice Workshop Focus Area 1 Enhancing Academics as Teachers</vt:lpstr>
      <vt:lpstr>Structure</vt:lpstr>
      <vt:lpstr>Introduction/Principles</vt:lpstr>
      <vt:lpstr>PD Opportunities: Should have </vt:lpstr>
      <vt:lpstr>PowerPoint Presentation</vt:lpstr>
      <vt:lpstr>PowerPoint Presentation</vt:lpstr>
      <vt:lpstr>PowerPoint Presentation</vt:lpstr>
      <vt:lpstr>Desirable </vt:lpstr>
      <vt:lpstr>Recognition, Reward &amp; Performance Management</vt:lpstr>
      <vt:lpstr>Policies and Strategies</vt:lpstr>
      <vt:lpstr>Workload and Conditions of Service</vt:lpstr>
      <vt:lpstr>STRUCTURES TO SUPPORT PROFESSIONAL LEARNING</vt:lpstr>
      <vt:lpstr>Concluding Thoughts</vt:lpstr>
    </vt:vector>
  </TitlesOfParts>
  <Company>kibbien@gmail.com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Code of Good Practice Workshop Focus Area 1 Enhancing Academics as Teachers</dc:title>
  <dc:creator>KIBBIE NAIDOO</dc:creator>
  <cp:lastModifiedBy>Diane Grayson</cp:lastModifiedBy>
  <cp:revision>50</cp:revision>
  <cp:lastPrinted>2017-11-28T03:51:27Z</cp:lastPrinted>
  <dcterms:created xsi:type="dcterms:W3CDTF">2017-11-25T12:15:48Z</dcterms:created>
  <dcterms:modified xsi:type="dcterms:W3CDTF">2017-12-07T09:05:09Z</dcterms:modified>
</cp:coreProperties>
</file>